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3" r:id="rId4"/>
    <p:sldId id="266" r:id="rId5"/>
    <p:sldId id="264" r:id="rId6"/>
    <p:sldId id="279" r:id="rId7"/>
    <p:sldId id="271" r:id="rId8"/>
    <p:sldId id="272" r:id="rId9"/>
    <p:sldId id="265" r:id="rId10"/>
    <p:sldId id="267" r:id="rId11"/>
    <p:sldId id="268" r:id="rId12"/>
    <p:sldId id="261" r:id="rId13"/>
    <p:sldId id="270" r:id="rId14"/>
    <p:sldId id="269" r:id="rId15"/>
    <p:sldId id="273" r:id="rId16"/>
    <p:sldId id="274" r:id="rId17"/>
    <p:sldId id="275" r:id="rId18"/>
    <p:sldId id="277" r:id="rId19"/>
    <p:sldId id="28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i3s1VgC73vsU6lm8DINwg==" hashData="dwogrwpn4ACUh0senjE/fYJwcZsGst0B8ryx4GP03VzoM2/RGgGrhosmB/4+XUp90MMUzJ7fERNvkDh2YdIq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588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03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22/06/2021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22/06/2021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chemeClr val="accent2">
                <a:lumMod val="75000"/>
              </a:schemeClr>
            </a:gs>
            <a:gs pos="64719">
              <a:srgbClr val="92D050"/>
            </a:gs>
            <a:gs pos="0">
              <a:srgbClr val="FFFF00"/>
            </a:gs>
            <a:gs pos="82000">
              <a:srgbClr val="FFFF00"/>
            </a:gs>
            <a:gs pos="100000">
              <a:schemeClr val="tx1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55304" y="-888274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  <p:sndAc>
          <p:stSnd loop="1">
            <p:snd r:embed="rId3" name="Adya_Symphonie No 40.wav"/>
          </p:stSnd>
        </p:sndAc>
      </p:transition>
    </mc:Choice>
    <mc:Fallback>
      <p:transition spd="slow" advTm="16000">
        <p:wedge/>
        <p:sndAc>
          <p:stSnd loop="1">
            <p:snd r:embed="rId3" name="Adya_Symphonie No 4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860" y="393945"/>
            <a:ext cx="9870279" cy="596240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6887" y="1297655"/>
            <a:ext cx="865822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“Un baiser sans moustache est comme un beefsteak sans moutarde.” “Le Saint-Esprit est le baiser de Dieu.” “Le suicide, la seule façon de baiser la mort.”</a:t>
            </a: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190" y="703384"/>
            <a:ext cx="9554341" cy="54688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978" r="-134"/>
          <a:stretch/>
        </p:blipFill>
        <p:spPr>
          <a:xfrm>
            <a:off x="3270737" y="260960"/>
            <a:ext cx="5662247" cy="609539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316596"/>
            <a:ext cx="8897816" cy="5950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6084" y="262596"/>
            <a:ext cx="5679831" cy="589282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5183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638" y="309078"/>
            <a:ext cx="8774724" cy="58790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4251"/>
          <a:stretch/>
        </p:blipFill>
        <p:spPr>
          <a:xfrm>
            <a:off x="1220141" y="685800"/>
            <a:ext cx="9858167" cy="531055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085" y="369278"/>
            <a:ext cx="9701829" cy="576775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8452"/>
          <a:stretch/>
        </p:blipFill>
        <p:spPr>
          <a:xfrm>
            <a:off x="1515883" y="636439"/>
            <a:ext cx="9160233" cy="558512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-1" t="19322" r="267"/>
          <a:stretch/>
        </p:blipFill>
        <p:spPr>
          <a:xfrm>
            <a:off x="1954823" y="268198"/>
            <a:ext cx="8282354" cy="59554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866775"/>
            <a:ext cx="9753600" cy="512445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1170" b="6302"/>
          <a:stretch/>
        </p:blipFill>
        <p:spPr>
          <a:xfrm>
            <a:off x="1670538" y="530323"/>
            <a:ext cx="8915400" cy="55363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392" y="430314"/>
            <a:ext cx="8669215" cy="574806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-241" b="19041"/>
          <a:stretch/>
        </p:blipFill>
        <p:spPr>
          <a:xfrm>
            <a:off x="1631694" y="368903"/>
            <a:ext cx="8928612" cy="57740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2261" y="325248"/>
            <a:ext cx="8827477" cy="603110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249" r="-1145" b="17048"/>
          <a:stretch/>
        </p:blipFill>
        <p:spPr>
          <a:xfrm>
            <a:off x="1846385" y="363968"/>
            <a:ext cx="8459663" cy="57461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85" b="7539"/>
          <a:stretch/>
        </p:blipFill>
        <p:spPr>
          <a:xfrm>
            <a:off x="3256085" y="330693"/>
            <a:ext cx="5679829" cy="587155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93821" y="-2059849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8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161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84</cp:revision>
  <dcterms:created xsi:type="dcterms:W3CDTF">2021-05-26T13:05:28Z</dcterms:created>
  <dcterms:modified xsi:type="dcterms:W3CDTF">2021-06-22T13:59:58Z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