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56" r:id="rId2"/>
    <p:sldId id="262" r:id="rId3"/>
    <p:sldId id="263" r:id="rId4"/>
    <p:sldId id="266" r:id="rId5"/>
    <p:sldId id="264" r:id="rId6"/>
    <p:sldId id="279" r:id="rId7"/>
    <p:sldId id="271" r:id="rId8"/>
    <p:sldId id="272" r:id="rId9"/>
    <p:sldId id="265" r:id="rId10"/>
    <p:sldId id="267" r:id="rId11"/>
    <p:sldId id="268" r:id="rId12"/>
    <p:sldId id="261" r:id="rId13"/>
    <p:sldId id="270" r:id="rId14"/>
    <p:sldId id="269" r:id="rId15"/>
    <p:sldId id="273" r:id="rId16"/>
    <p:sldId id="274" r:id="rId17"/>
    <p:sldId id="275" r:id="rId18"/>
    <p:sldId id="277" r:id="rId19"/>
    <p:sldId id="280" r:id="rId2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gTV83dvq6j46CKARNUGwmg==" hashData="lVwX8MyvgqooiRmib2lwyV/ZRJ3vjkRpqx7umh++TJMRSJsMFX1en/QtTryBT+RWOs9FW0DvQeU+IzEEDXc/m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8" autoAdjust="0"/>
    <p:restoredTop sz="94660"/>
  </p:normalViewPr>
  <p:slideViewPr>
    <p:cSldViewPr snapToGrid="0" showGuides="1">
      <p:cViewPr varScale="1">
        <p:scale>
          <a:sx n="74" d="100"/>
          <a:sy n="74" d="100"/>
        </p:scale>
        <p:origin x="90" y="28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11FECC0-98BD-44F3-9430-59D6F7AD9317}" type="datetimeFigureOut">
              <a:rPr lang="fr-FR" smtClean="0"/>
              <a:t>21/06/2021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E6C3F5-705C-4ED9-9F73-41F6CC3F7E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39748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235465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000777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21321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84407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736089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758868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516954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02336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348075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407564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218688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418008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5238101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852891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990986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077427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567583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376012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60384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499FD6-60EA-4B6F-A65A-C9740E25428B}" type="datetime1">
              <a:rPr lang="fr-FR" smtClean="0"/>
              <a:t>21/06/2021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88748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3EC280-CE53-4D0A-A06F-B51DE670D2EE}" type="datetime1">
              <a:rPr lang="fr-FR" smtClean="0"/>
              <a:t>21/06/2021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72820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8CD88-7591-4A9D-A22E-9D3142883B98}" type="datetime1">
              <a:rPr lang="fr-FR" smtClean="0"/>
              <a:t>21/06/2021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07793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9BBEB-E267-405F-BDFA-F3F85D3E7E1D}" type="datetime1">
              <a:rPr lang="fr-FR" smtClean="0"/>
              <a:t>21/06/2021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98498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C9464-6BA2-4DBD-9F87-95F1534C0100}" type="datetime1">
              <a:rPr lang="fr-FR" smtClean="0"/>
              <a:t>21/06/2021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68892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E42E8-3A56-490C-96AA-9C150ECB059B}" type="datetime1">
              <a:rPr lang="fr-FR" smtClean="0"/>
              <a:t>21/06/2021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408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E9600-C561-4F48-88F0-54A175BD6C3B}" type="datetime1">
              <a:rPr lang="fr-FR" smtClean="0"/>
              <a:t>21/06/2021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09078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D20520-A276-40A7-89C1-54DFDED84B5A}" type="datetime1">
              <a:rPr lang="fr-FR" smtClean="0"/>
              <a:t>21/06/2021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96734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3EA9B-FFCD-4934-9A58-E84B4939DA05}" type="datetime1">
              <a:rPr lang="fr-FR" smtClean="0"/>
              <a:t>21/06/2021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85085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DEA6B-1884-49D6-9B7C-ECD4D1AACBDD}" type="datetime1">
              <a:rPr lang="fr-FR" smtClean="0"/>
              <a:t>21/06/2021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47489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3A7E9-0BD1-428C-99F8-BEEF159382CD}" type="datetime1">
              <a:rPr lang="fr-FR" smtClean="0"/>
              <a:t>21/06/2021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0488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6000">
        <p:wedge/>
      </p:transition>
    </mc:Choice>
    <mc:Fallback>
      <p:transition spd="slow" advTm="16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074">
              <a:schemeClr val="accent2">
                <a:lumMod val="75000"/>
              </a:schemeClr>
            </a:gs>
            <a:gs pos="64719">
              <a:srgbClr val="92D050"/>
            </a:gs>
            <a:gs pos="0">
              <a:srgbClr val="FFFF00"/>
            </a:gs>
            <a:gs pos="82000">
              <a:srgbClr val="FFFF00"/>
            </a:gs>
            <a:gs pos="100000">
              <a:schemeClr val="tx1"/>
            </a:gs>
            <a:gs pos="77000">
              <a:schemeClr val="tx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2FE084-E232-4D00-8CB2-DA1C8282D5CE}" type="datetime1">
              <a:rPr lang="fr-FR" smtClean="0"/>
              <a:t>21/06/2021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27960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500" advTm="16000">
        <p:wedge/>
      </p:transition>
    </mc:Choice>
    <mc:Fallback>
      <p:transition spd="slow" advTm="16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21/06/2021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73922" y="386862"/>
            <a:ext cx="7521191" cy="596948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Cœur 7"/>
          <p:cNvSpPr/>
          <p:nvPr/>
        </p:nvSpPr>
        <p:spPr>
          <a:xfrm>
            <a:off x="1415283" y="403816"/>
            <a:ext cx="9438468" cy="5904978"/>
          </a:xfrm>
          <a:prstGeom prst="heart">
            <a:avLst/>
          </a:prstGeom>
          <a:noFill/>
          <a:ln w="571500" cmpd="thickThin">
            <a:gradFill>
              <a:gsLst>
                <a:gs pos="0">
                  <a:srgbClr val="C00000"/>
                </a:gs>
                <a:gs pos="57000">
                  <a:schemeClr val="accent6">
                    <a:lumMod val="50000"/>
                  </a:schemeClr>
                </a:gs>
                <a:gs pos="22000">
                  <a:schemeClr val="accent6">
                    <a:lumMod val="50000"/>
                  </a:schemeClr>
                </a:gs>
                <a:gs pos="43000">
                  <a:srgbClr val="92D050"/>
                </a:gs>
                <a:gs pos="31282">
                  <a:srgbClr val="FFC000"/>
                </a:gs>
                <a:gs pos="77000">
                  <a:srgbClr val="FFC000"/>
                </a:gs>
                <a:gs pos="96000">
                  <a:srgbClr val="C00000"/>
                </a:gs>
              </a:gsLst>
              <a:lin ang="5400000" scaled="1"/>
            </a:gra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1855304" y="-888274"/>
            <a:ext cx="8481392" cy="5714305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Down">
              <a:avLst/>
            </a:prstTxWarp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Le Baiser de la mort  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</a:t>
            </a:r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N°2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rgbClr val="FFFF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55165" y="6451462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87239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6000">
        <p:wedge/>
        <p:sndAc>
          <p:stSnd loop="1">
            <p:snd r:embed="rId3" name="Adya_Symphonie No 40.wav"/>
          </p:stSnd>
        </p:sndAc>
      </p:transition>
    </mc:Choice>
    <mc:Fallback>
      <p:transition spd="slow" advTm="16000">
        <p:wedge/>
        <p:sndAc>
          <p:stSnd loop="1">
            <p:snd r:embed="rId3" name="Adya_Symphonie No 40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38" presetClass="entr" presetSubtype="0" accel="5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21/06/2021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0860" y="393945"/>
            <a:ext cx="9870279" cy="5962405"/>
          </a:xfrm>
          <a:prstGeom prst="rect">
            <a:avLst/>
          </a:prstGeom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766887" y="1297655"/>
            <a:ext cx="8658225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rial Black" panose="020B0A04020102020204" pitchFamily="34" charset="0"/>
              </a:rPr>
              <a:t>“Un baiser sans moustache est comme un beefsteak sans moutarde.” “Le Saint-Esprit est le baiser de Dieu.” “Le suicide, la seule façon de baiser la mort.”</a:t>
            </a:r>
          </a:p>
        </p:txBody>
      </p:sp>
    </p:spTree>
    <p:extLst>
      <p:ext uri="{BB962C8B-B14F-4D97-AF65-F5344CB8AC3E}">
        <p14:creationId xmlns:p14="http://schemas.microsoft.com/office/powerpoint/2010/main" val="17064468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21/06/2021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4190" y="703384"/>
            <a:ext cx="9554341" cy="5468815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517948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21/06/2021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5343" t="2922" r="3970" b="36534"/>
          <a:stretch/>
        </p:blipFill>
        <p:spPr>
          <a:xfrm>
            <a:off x="1379311" y="1107281"/>
            <a:ext cx="9433378" cy="4643437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7144885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21/06/2021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70538" y="316596"/>
            <a:ext cx="8897816" cy="5950415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528165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21/06/2021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5140" r="3505" b="53894"/>
          <a:stretch/>
        </p:blipFill>
        <p:spPr>
          <a:xfrm>
            <a:off x="1607549" y="735806"/>
            <a:ext cx="8976901" cy="5386388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4518383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21/06/2021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08638" y="309078"/>
            <a:ext cx="8774724" cy="5879065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100686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21/06/2021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490" b="52898"/>
          <a:stretch/>
        </p:blipFill>
        <p:spPr>
          <a:xfrm>
            <a:off x="1474360" y="785813"/>
            <a:ext cx="9112678" cy="5211680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0945561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21/06/2021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45085" y="369278"/>
            <a:ext cx="9701829" cy="5767754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580352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21/06/2021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4980" t="24111" r="4427" b="31305"/>
          <a:stretch/>
        </p:blipFill>
        <p:spPr>
          <a:xfrm>
            <a:off x="1538135" y="778669"/>
            <a:ext cx="9115729" cy="5300662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556641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21/06/2021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3"/>
          <a:srcRect l="-1" t="19322" r="267"/>
          <a:stretch/>
        </p:blipFill>
        <p:spPr>
          <a:xfrm>
            <a:off x="1954823" y="268198"/>
            <a:ext cx="8282354" cy="5955452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602968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21/06/2021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722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0457" r="365" b="9541"/>
          <a:stretch/>
        </p:blipFill>
        <p:spPr>
          <a:xfrm>
            <a:off x="1574006" y="607749"/>
            <a:ext cx="9043987" cy="5439330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299704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21/06/2021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3"/>
          <a:srcRect r="1170" b="6302"/>
          <a:stretch/>
        </p:blipFill>
        <p:spPr>
          <a:xfrm>
            <a:off x="1670538" y="530323"/>
            <a:ext cx="8915400" cy="5536370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2885827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21/06/2021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-182" b="17423"/>
          <a:stretch/>
        </p:blipFill>
        <p:spPr>
          <a:xfrm>
            <a:off x="1495425" y="410765"/>
            <a:ext cx="9201149" cy="5688211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9569934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21/06/2021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15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3"/>
          <a:srcRect r="-241" b="19041"/>
          <a:stretch/>
        </p:blipFill>
        <p:spPr>
          <a:xfrm>
            <a:off x="1631694" y="368903"/>
            <a:ext cx="8928612" cy="5774006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3490242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21/06/2021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16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6375" r="164" b="15898"/>
          <a:stretch/>
        </p:blipFill>
        <p:spPr>
          <a:xfrm>
            <a:off x="2005617" y="577112"/>
            <a:ext cx="8180766" cy="5703775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0306561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21/06/2021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17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/>
          <a:srcRect t="14249" r="-1145" b="17048"/>
          <a:stretch/>
        </p:blipFill>
        <p:spPr>
          <a:xfrm>
            <a:off x="1846385" y="363968"/>
            <a:ext cx="8459663" cy="5746189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8289771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21/06/2021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18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392" b="5140"/>
          <a:stretch/>
        </p:blipFill>
        <p:spPr>
          <a:xfrm>
            <a:off x="1885950" y="191150"/>
            <a:ext cx="8515349" cy="6048080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406547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21/06/2021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19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73922" y="386862"/>
            <a:ext cx="7521191" cy="596948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Cœur 7"/>
          <p:cNvSpPr/>
          <p:nvPr/>
        </p:nvSpPr>
        <p:spPr>
          <a:xfrm>
            <a:off x="1415283" y="403816"/>
            <a:ext cx="9438468" cy="5904978"/>
          </a:xfrm>
          <a:prstGeom prst="heart">
            <a:avLst/>
          </a:prstGeom>
          <a:noFill/>
          <a:ln w="571500" cmpd="thickThin">
            <a:gradFill>
              <a:gsLst>
                <a:gs pos="0">
                  <a:srgbClr val="C00000"/>
                </a:gs>
                <a:gs pos="57000">
                  <a:schemeClr val="accent6">
                    <a:lumMod val="50000"/>
                  </a:schemeClr>
                </a:gs>
                <a:gs pos="22000">
                  <a:schemeClr val="accent6">
                    <a:lumMod val="50000"/>
                  </a:schemeClr>
                </a:gs>
                <a:gs pos="43000">
                  <a:srgbClr val="92D050"/>
                </a:gs>
                <a:gs pos="31282">
                  <a:srgbClr val="FFC000"/>
                </a:gs>
                <a:gs pos="77000">
                  <a:srgbClr val="FFC000"/>
                </a:gs>
                <a:gs pos="96000">
                  <a:srgbClr val="C00000"/>
                </a:gs>
              </a:gsLst>
              <a:lin ang="5400000" scaled="1"/>
            </a:gra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1893821" y="-2059849"/>
            <a:ext cx="8481392" cy="5714305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Down">
              <a:avLst/>
            </a:prstTxWarp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C’était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Le Baiser de la mort  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rgbClr val="FFFF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55165" y="6451462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58373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38" presetClass="entr" presetSubtype="0" accel="5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463</TotalTime>
  <Words>161</Words>
  <Application>Microsoft Office PowerPoint</Application>
  <PresentationFormat>Grand écran</PresentationFormat>
  <Paragraphs>82</Paragraphs>
  <Slides>19</Slides>
  <Notes>19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19</vt:i4>
      </vt:variant>
    </vt:vector>
  </HeadingPairs>
  <TitlesOfParts>
    <vt:vector size="25" baseType="lpstr">
      <vt:lpstr>Arial</vt:lpstr>
      <vt:lpstr>Arial Black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83</cp:revision>
  <dcterms:created xsi:type="dcterms:W3CDTF">2021-05-26T13:05:28Z</dcterms:created>
  <dcterms:modified xsi:type="dcterms:W3CDTF">2021-06-21T18:50:31Z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