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aNZa61D4rKPoJb0/d1MzA==" hashData="k2IaS8nEIxB6qLCOc7IhdZApLsN5YNA/Ngo7CWTGP1FY3HSFr4ZVcK5N8nn32/Ayc3Q8RDXuO2H2hIC3PAQc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664" r="1562" b="31250"/>
          <a:stretch/>
        </p:blipFill>
        <p:spPr>
          <a:xfrm>
            <a:off x="1441938" y="871823"/>
            <a:ext cx="9262639" cy="50893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861" r="120" b="31250"/>
          <a:stretch/>
        </p:blipFill>
        <p:spPr>
          <a:xfrm>
            <a:off x="1600200" y="913300"/>
            <a:ext cx="9021061" cy="504788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069" y="504332"/>
            <a:ext cx="8387861" cy="568545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55" r="38" b="6504"/>
          <a:stretch/>
        </p:blipFill>
        <p:spPr>
          <a:xfrm>
            <a:off x="1846385" y="348235"/>
            <a:ext cx="8581291" cy="594749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57" r="-289" b="25481"/>
          <a:stretch/>
        </p:blipFill>
        <p:spPr>
          <a:xfrm>
            <a:off x="1635369" y="606357"/>
            <a:ext cx="8915400" cy="564157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66" t="15203" r="5100" b="37488"/>
          <a:stretch/>
        </p:blipFill>
        <p:spPr>
          <a:xfrm>
            <a:off x="1352893" y="914400"/>
            <a:ext cx="9453046" cy="50116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232" t="20301" r="5382" b="33523"/>
          <a:stretch/>
        </p:blipFill>
        <p:spPr>
          <a:xfrm>
            <a:off x="1484731" y="949569"/>
            <a:ext cx="9357174" cy="488852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34" t="15399" r="5916" b="29672"/>
          <a:stretch/>
        </p:blipFill>
        <p:spPr>
          <a:xfrm>
            <a:off x="1652954" y="684343"/>
            <a:ext cx="8862645" cy="550387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85</cp:revision>
  <dcterms:created xsi:type="dcterms:W3CDTF">2021-05-26T13:05:28Z</dcterms:created>
  <dcterms:modified xsi:type="dcterms:W3CDTF">2021-06-22T16:28:48Z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