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f2kC4nY8N7ALmfLKGLIg==" hashData="kjdmnYgkSK6MQw1GPqgylxx1Is4fJmGpL4yrmn+N+KyXxNaNZ7g2Wd8f6PXeNPrLAPOsS/yHxvdjJj3Yzg8S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22/02/2021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22/02/2021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1303734" y="846591"/>
            <a:ext cx="9584531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804599" y="1616746"/>
            <a:ext cx="8828058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cité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médiévale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Pérouges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N°9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LA_FRANCE_MEDIEVALE_I111_001.wav"/>
          </p:stSnd>
        </p:sndAc>
      </p:transition>
    </mc:Choice>
    <mc:Fallback>
      <p:transition spd="slow" advTm="14000">
        <p:wedg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797510"/>
            <a:ext cx="893752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La </a:t>
            </a:r>
            <a:r>
              <a:rPr lang="fr-F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cité médiévale de Pérouges ou encore le Vieux Pérouges est une ancienne ville médiévale fortifiée située à Pérouges dans le département de l'Ain en région Auvergne-Rhône-Alpes. Ses murailles datent des XIVᵉ et XVᵉ siècles et elle a conservé un grand nombre de maisons médiévales.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600" y="628650"/>
            <a:ext cx="9956800" cy="5600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600" y="632045"/>
            <a:ext cx="9957998" cy="55945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03" b="20001"/>
          <a:stretch/>
        </p:blipFill>
        <p:spPr>
          <a:xfrm>
            <a:off x="1117601" y="616930"/>
            <a:ext cx="9926638" cy="55266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7600" y="714375"/>
            <a:ext cx="9926638" cy="55122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600" y="638629"/>
            <a:ext cx="9956800" cy="558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3346" y="634999"/>
            <a:ext cx="9945310" cy="5588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5000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303" b="25993"/>
          <a:stretch/>
        </p:blipFill>
        <p:spPr>
          <a:xfrm>
            <a:off x="1104900" y="638629"/>
            <a:ext cx="9939338" cy="55335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000" y="638629"/>
            <a:ext cx="9886950" cy="5504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7600" y="671512"/>
            <a:ext cx="9955213" cy="5486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1"/>
          <a:stretch/>
        </p:blipFill>
        <p:spPr>
          <a:xfrm>
            <a:off x="1117600" y="611643"/>
            <a:ext cx="9983788" cy="5614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7599" y="615552"/>
            <a:ext cx="9926639" cy="5528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600" y="628650"/>
            <a:ext cx="9956800" cy="5600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728238"/>
            <a:ext cx="9815411" cy="540152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07482" y="2278467"/>
            <a:ext cx="977703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cité médiévale de Pérouges </a:t>
            </a:r>
            <a:endParaRPr lang="fr-FR" sz="72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151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2021-02-06T14:21:50Z</dcterms:created>
  <dcterms:modified xsi:type="dcterms:W3CDTF">2021-02-22T19:28:08Z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