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yqhjOv8goaTAD/utVyVg==" hashData="/EGC+m9AQTDP/7jVH8s00qB754rNNzLuv7jUrXVk37tE43/25eB6hnD1Vk5C4vcTBEiT/mWA91WXIH2jknV+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N°8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1" y="645620"/>
            <a:ext cx="9956800" cy="5581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08" r="-994" b="12968"/>
          <a:stretch/>
        </p:blipFill>
        <p:spPr>
          <a:xfrm>
            <a:off x="1117600" y="645453"/>
            <a:ext cx="10098088" cy="5581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9308" y="642938"/>
            <a:ext cx="9856355" cy="5586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44" r="160" b="9319"/>
          <a:stretch/>
        </p:blipFill>
        <p:spPr>
          <a:xfrm>
            <a:off x="1117601" y="657225"/>
            <a:ext cx="9940924" cy="5472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"/>
          <a:stretch/>
        </p:blipFill>
        <p:spPr>
          <a:xfrm>
            <a:off x="1117600" y="671513"/>
            <a:ext cx="9855200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54" r="327" b="13421"/>
          <a:stretch/>
        </p:blipFill>
        <p:spPr>
          <a:xfrm>
            <a:off x="1117600" y="671513"/>
            <a:ext cx="9882891" cy="5551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1117601" y="700088"/>
            <a:ext cx="9898062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801" r="16" b="5713"/>
          <a:stretch/>
        </p:blipFill>
        <p:spPr>
          <a:xfrm>
            <a:off x="1117600" y="657225"/>
            <a:ext cx="9955214" cy="5500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610850"/>
            <a:ext cx="9940925" cy="5532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50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50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" b="16848"/>
          <a:stretch/>
        </p:blipFill>
        <p:spPr>
          <a:xfrm>
            <a:off x="1117600" y="657884"/>
            <a:ext cx="9912350" cy="5500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2021-02-06T14:21:50Z</dcterms:created>
  <dcterms:modified xsi:type="dcterms:W3CDTF">2021-02-22T19:11:44Z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