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OZ0O30r8IOKGatn5/ifPw==" hashData="EC8nENbxrZWnjA2lDKcQk3J2za54H4+rSOZpUpw3qevDtli4qXQmTWCbr5x94hW3bDJH4CH+ki9FJLmKAfMxn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F2EB6A-4624-45B2-8310-F0A755A40AD3}" type="datetimeFigureOut">
              <a:rPr lang="fr-FR" smtClean="0"/>
              <a:t>22/02/2021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E1FFDF-9DED-42BF-8197-C374A216F9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5708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4213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28664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7057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3965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83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931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66732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9039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4523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4298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9170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72797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89196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12848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6958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2013B-CA30-40CE-8F8E-23EBC10D3AD1}" type="datetime1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9332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4212A-2C7F-43AD-83F1-7301D2EC7043}" type="datetime1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0045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876B7-E379-4B77-AFD3-E144EA8D4999}" type="datetime1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2711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1CD64-7B97-4C09-8339-D8AA6C70E404}" type="datetime1">
              <a:rPr lang="fr-FR" smtClean="0"/>
              <a:t>22/02/2021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0228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47656-223C-458F-9622-8347DB21D187}" type="datetime1">
              <a:rPr lang="fr-FR" smtClean="0"/>
              <a:t>22/02/2021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840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9B97B-284E-4484-9004-0457379B1857}" type="datetime1">
              <a:rPr lang="fr-FR" smtClean="0"/>
              <a:t>22/02/2021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94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CEC0A-CE48-4673-96FC-7DF19C7DA70A}" type="datetime1">
              <a:rPr lang="fr-FR" smtClean="0"/>
              <a:t>22/02/2021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56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3476B-3ED3-43E2-BE57-6068E18BB556}" type="datetime1">
              <a:rPr lang="fr-FR" smtClean="0"/>
              <a:t>22/02/2021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0613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662A1-6842-404B-95AC-BF76D40AB814}" type="datetime1">
              <a:rPr lang="fr-FR" smtClean="0"/>
              <a:t>22/02/2021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1105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B29E5-0251-4A3E-BCE2-3F0AAD669797}" type="datetime1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786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72967-1FFD-4BA0-B43E-D6E2CC60BF9A}" type="datetime1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159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FFC000"/>
            </a:gs>
            <a:gs pos="0">
              <a:schemeClr val="tx1"/>
            </a:gs>
            <a:gs pos="79000">
              <a:schemeClr val="tx1"/>
            </a:gs>
            <a:gs pos="89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84FFEA-0F5D-4F14-AD62-31052C0F57A8}" type="datetime1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67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2"/>
          <a:stretch/>
        </p:blipFill>
        <p:spPr>
          <a:xfrm>
            <a:off x="1303734" y="846591"/>
            <a:ext cx="9584531" cy="51720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804599" y="1616746"/>
            <a:ext cx="8828058" cy="36317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 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cité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médiévale</a:t>
            </a:r>
          </a:p>
          <a:p>
            <a:r>
              <a:rPr lang="fr-FR" sz="115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de 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Pérouges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N°7</a:t>
            </a:r>
            <a:endParaRPr lang="fr-FR" sz="115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091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  <p:sndAc>
          <p:stSnd loop="1">
            <p:snd r:embed="rId3" name="LA_FRANCE_MEDIEVALE_I111_001.wav"/>
          </p:stSnd>
        </p:sndAc>
      </p:transition>
    </mc:Choice>
    <mc:Fallback>
      <p:transition spd="slow" advTm="14000">
        <p:wedge/>
        <p:sndAc>
          <p:stSnd loop="1">
            <p:snd r:embed="rId3" name="LA_FRANCE_MEDIEVALE_I1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1627238" y="797510"/>
            <a:ext cx="893752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La </a:t>
            </a:r>
            <a:r>
              <a:rPr lang="fr-FR" sz="48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cité médiévale de Pérouges ou encore le Vieux Pérouges est une ancienne ville médiévale fortifiée située à Pérouges dans le département de l'Ain en région Auvergne-Rhône-Alpes. Ses murailles datent des XIVᵉ et XVᵉ siècles et elle a conservé un grand nombre de maisons médiévales.</a:t>
            </a:r>
          </a:p>
        </p:txBody>
      </p:sp>
    </p:spTree>
    <p:extLst>
      <p:ext uri="{BB962C8B-B14F-4D97-AF65-F5344CB8AC3E}">
        <p14:creationId xmlns:p14="http://schemas.microsoft.com/office/powerpoint/2010/main" val="901166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291" r="-128" b="2220"/>
          <a:stretch/>
        </p:blipFill>
        <p:spPr>
          <a:xfrm>
            <a:off x="1108604" y="685800"/>
            <a:ext cx="9978495" cy="55578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4525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3319" r="359" b="13277"/>
          <a:stretch/>
        </p:blipFill>
        <p:spPr>
          <a:xfrm>
            <a:off x="1117599" y="657225"/>
            <a:ext cx="9898063" cy="55292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630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5993" r="-271"/>
          <a:stretch/>
        </p:blipFill>
        <p:spPr>
          <a:xfrm>
            <a:off x="1117600" y="700088"/>
            <a:ext cx="9983788" cy="55265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5046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968" r="446" b="15370"/>
          <a:stretch/>
        </p:blipFill>
        <p:spPr>
          <a:xfrm>
            <a:off x="1117601" y="700088"/>
            <a:ext cx="9912350" cy="55006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2194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896" r="-271"/>
          <a:stretch/>
        </p:blipFill>
        <p:spPr>
          <a:xfrm>
            <a:off x="1117599" y="657225"/>
            <a:ext cx="9983789" cy="55694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2414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17600" y="600074"/>
            <a:ext cx="9926638" cy="55435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5000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984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9147" r="-195" b="8288"/>
          <a:stretch/>
        </p:blipFill>
        <p:spPr>
          <a:xfrm>
            <a:off x="1117600" y="700088"/>
            <a:ext cx="9912350" cy="54721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2790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28" b="8550"/>
          <a:stretch/>
        </p:blipFill>
        <p:spPr>
          <a:xfrm>
            <a:off x="1176338" y="638629"/>
            <a:ext cx="9910762" cy="55478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8813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17600" y="714375"/>
            <a:ext cx="9926638" cy="55122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601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6" b="16356"/>
          <a:stretch/>
        </p:blipFill>
        <p:spPr>
          <a:xfrm>
            <a:off x="1117600" y="650185"/>
            <a:ext cx="9955213" cy="55220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9689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43000" y="638629"/>
            <a:ext cx="9858375" cy="55478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283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8708" r="-1249" b="8308"/>
          <a:stretch/>
        </p:blipFill>
        <p:spPr>
          <a:xfrm>
            <a:off x="1117600" y="685801"/>
            <a:ext cx="10040938" cy="5486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9520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8294" y="728238"/>
            <a:ext cx="9815411" cy="540152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207482" y="2278467"/>
            <a:ext cx="9777035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         C’était</a:t>
            </a:r>
          </a:p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72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 cité médiévale de Pérouges </a:t>
            </a:r>
            <a:endParaRPr lang="fr-FR" sz="72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9451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151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26</cp:revision>
  <dcterms:created xsi:type="dcterms:W3CDTF">2021-02-06T14:21:50Z</dcterms:created>
  <dcterms:modified xsi:type="dcterms:W3CDTF">2021-02-22T18:56:39Z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