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720TyqQaj8YvXiTdT3K3A==" hashData="RruvvSf8SIaGBgQSEG0Zcle0QhxNr39q/+uMU55RstD3CpMSPHE/E/fbCp6mZKf63eMon7M2tbTokMF+UfeA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N°6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306" y="638629"/>
            <a:ext cx="9821837" cy="55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45824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339" y="638629"/>
            <a:ext cx="9934223" cy="55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 b="25484"/>
          <a:stretch/>
        </p:blipFill>
        <p:spPr>
          <a:xfrm>
            <a:off x="1117600" y="646509"/>
            <a:ext cx="9855200" cy="54971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380"/>
          <a:stretch/>
        </p:blipFill>
        <p:spPr>
          <a:xfrm>
            <a:off x="1219200" y="638630"/>
            <a:ext cx="9753600" cy="5504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10" b="28086"/>
          <a:stretch/>
        </p:blipFill>
        <p:spPr>
          <a:xfrm>
            <a:off x="1117600" y="673024"/>
            <a:ext cx="9912350" cy="5542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650"/>
            <a:ext cx="9956800" cy="5600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53" b="8053"/>
          <a:stretch/>
        </p:blipFill>
        <p:spPr>
          <a:xfrm>
            <a:off x="1219200" y="700088"/>
            <a:ext cx="9753600" cy="5457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613" r="147" b="7394"/>
          <a:stretch/>
        </p:blipFill>
        <p:spPr>
          <a:xfrm>
            <a:off x="1219199" y="671513"/>
            <a:ext cx="9739313" cy="5529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758" y="593400"/>
            <a:ext cx="10004641" cy="5633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119" b="6718"/>
          <a:stretch/>
        </p:blipFill>
        <p:spPr>
          <a:xfrm>
            <a:off x="1117600" y="609058"/>
            <a:ext cx="9956800" cy="5595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325" b="12684"/>
          <a:stretch/>
        </p:blipFill>
        <p:spPr>
          <a:xfrm>
            <a:off x="1117599" y="685800"/>
            <a:ext cx="9912351" cy="5500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412" y="638629"/>
            <a:ext cx="10083155" cy="558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2021-02-06T14:21:50Z</dcterms:created>
  <dcterms:modified xsi:type="dcterms:W3CDTF">2021-02-22T18:39:24Z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