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FU0Y5//FStW10b1K0PDA==" hashData="ANPHwKO6/S6uApOe2QScvCGQLuyH2hw1JCOmQ4JSk6xsTd053DlPNotHvDQjuzvHpDxCHJWwrK/6v3+SDvrE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804599" y="1616746"/>
            <a:ext cx="8828058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N°5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" b="25401"/>
          <a:stretch/>
        </p:blipFill>
        <p:spPr>
          <a:xfrm>
            <a:off x="1121266" y="653865"/>
            <a:ext cx="9951547" cy="55754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22" r="273" b="20090"/>
          <a:stretch/>
        </p:blipFill>
        <p:spPr>
          <a:xfrm>
            <a:off x="1149350" y="642938"/>
            <a:ext cx="9866313" cy="5586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639" r="307" b="12912"/>
          <a:stretch/>
        </p:blipFill>
        <p:spPr>
          <a:xfrm>
            <a:off x="1219200" y="700088"/>
            <a:ext cx="9825038" cy="5443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81" b="16128"/>
          <a:stretch/>
        </p:blipFill>
        <p:spPr>
          <a:xfrm>
            <a:off x="1117600" y="615316"/>
            <a:ext cx="9883775" cy="5542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93" b="13543"/>
          <a:stretch/>
        </p:blipFill>
        <p:spPr>
          <a:xfrm>
            <a:off x="1233487" y="602116"/>
            <a:ext cx="9725025" cy="5624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040" r="304" b="15721"/>
          <a:stretch/>
        </p:blipFill>
        <p:spPr>
          <a:xfrm>
            <a:off x="1138238" y="685800"/>
            <a:ext cx="9906000" cy="5457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617" r="315" b="23502"/>
          <a:stretch/>
        </p:blipFill>
        <p:spPr>
          <a:xfrm>
            <a:off x="1103030" y="714375"/>
            <a:ext cx="9898346" cy="5443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34" r="16" b="8115"/>
          <a:stretch/>
        </p:blipFill>
        <p:spPr>
          <a:xfrm>
            <a:off x="1117600" y="671513"/>
            <a:ext cx="9955213" cy="55149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28649"/>
            <a:ext cx="9951962" cy="5597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46" b="15952"/>
          <a:stretch/>
        </p:blipFill>
        <p:spPr>
          <a:xfrm>
            <a:off x="1117600" y="638629"/>
            <a:ext cx="9912350" cy="55764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24" r="15" b="9038"/>
          <a:stretch/>
        </p:blipFill>
        <p:spPr>
          <a:xfrm>
            <a:off x="1117600" y="685800"/>
            <a:ext cx="9955213" cy="5472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87" r="446" b="13370"/>
          <a:stretch/>
        </p:blipFill>
        <p:spPr>
          <a:xfrm>
            <a:off x="1117601" y="671513"/>
            <a:ext cx="9912350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2021-02-06T14:21:50Z</dcterms:created>
  <dcterms:modified xsi:type="dcterms:W3CDTF">2021-02-22T18:23:43Z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