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wWbn3fR8kbkKlo2xcSNIA==" hashData="da8T0uBufGb1nEQgTT9wGrvFl4MIU8BviQZ0fhY9KrNkwPuINu+Az7WH7m3y1+G3hNotQ279NDL2xZAtI4f8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N°4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0163" y="821532"/>
            <a:ext cx="9558338" cy="52220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8400" y="638629"/>
            <a:ext cx="9890125" cy="5504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2050" y="700088"/>
            <a:ext cx="9867900" cy="5500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5" b="18231"/>
          <a:stretch/>
        </p:blipFill>
        <p:spPr>
          <a:xfrm>
            <a:off x="1166915" y="746522"/>
            <a:ext cx="9877323" cy="5411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214438" y="657224"/>
            <a:ext cx="9772650" cy="5486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8" r="14028"/>
          <a:stretch/>
        </p:blipFill>
        <p:spPr>
          <a:xfrm>
            <a:off x="1117600" y="771524"/>
            <a:ext cx="9826625" cy="5324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745" r="243" b="8974"/>
          <a:stretch/>
        </p:blipFill>
        <p:spPr>
          <a:xfrm>
            <a:off x="1117600" y="700087"/>
            <a:ext cx="9912350" cy="5429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00" t="659" r="4568"/>
          <a:stretch/>
        </p:blipFill>
        <p:spPr>
          <a:xfrm>
            <a:off x="1157287" y="642937"/>
            <a:ext cx="9829801" cy="5546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49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50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76" r="48" b="14471"/>
          <a:stretch/>
        </p:blipFill>
        <p:spPr>
          <a:xfrm>
            <a:off x="1117600" y="714375"/>
            <a:ext cx="9912350" cy="5457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624" r="426" b="8315"/>
          <a:stretch/>
        </p:blipFill>
        <p:spPr>
          <a:xfrm>
            <a:off x="1117600" y="685799"/>
            <a:ext cx="9883775" cy="5486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2021-02-06T14:21:50Z</dcterms:created>
  <dcterms:modified xsi:type="dcterms:W3CDTF">2021-02-22T18:07:44Z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