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Z/sRLALP12Tu4D3AHVng==" hashData="ZlXs78oUKazNblMpyWjoSY4ErW4x9Dp7w+95gKks0ZOM+2ttUm/7t5BO7ba1YOgjDAfz3hJcGt5H2wKvynzk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N°3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94" b="3141"/>
          <a:stretch/>
        </p:blipFill>
        <p:spPr>
          <a:xfrm>
            <a:off x="1316830" y="828675"/>
            <a:ext cx="9558339" cy="5219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0"/>
          <a:stretch/>
        </p:blipFill>
        <p:spPr>
          <a:xfrm>
            <a:off x="1314450" y="831448"/>
            <a:ext cx="9615487" cy="52245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/>
          <a:stretch/>
        </p:blipFill>
        <p:spPr>
          <a:xfrm>
            <a:off x="1285875" y="846980"/>
            <a:ext cx="9620163" cy="5217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0" b="18830"/>
          <a:stretch/>
        </p:blipFill>
        <p:spPr>
          <a:xfrm>
            <a:off x="1314600" y="820432"/>
            <a:ext cx="9586764" cy="52374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803672"/>
            <a:ext cx="9586911" cy="5254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995" r="-105" b="6558"/>
          <a:stretch/>
        </p:blipFill>
        <p:spPr>
          <a:xfrm>
            <a:off x="1300164" y="822256"/>
            <a:ext cx="9586912" cy="52180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676" y="828675"/>
            <a:ext cx="9564648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0" b="14607"/>
          <a:stretch/>
        </p:blipFill>
        <p:spPr>
          <a:xfrm>
            <a:off x="1285876" y="828675"/>
            <a:ext cx="9640680" cy="52166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03" r="-545"/>
          <a:stretch/>
        </p:blipFill>
        <p:spPr>
          <a:xfrm>
            <a:off x="1314450" y="832648"/>
            <a:ext cx="9618227" cy="52189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67" r="361" b="6006"/>
          <a:stretch/>
        </p:blipFill>
        <p:spPr>
          <a:xfrm>
            <a:off x="1300163" y="820538"/>
            <a:ext cx="9597783" cy="5222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0162" y="828674"/>
            <a:ext cx="9601201" cy="5215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9" t="2965" r="-75" b="14562"/>
          <a:stretch/>
        </p:blipFill>
        <p:spPr>
          <a:xfrm>
            <a:off x="1307305" y="828675"/>
            <a:ext cx="9594058" cy="5286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2021-02-06T14:21:50Z</dcterms:created>
  <dcterms:modified xsi:type="dcterms:W3CDTF">2021-02-06T20:07:04Z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