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NvR3xZFGyOwT1wx71OqfA==" hashData="OoHY65QjAbgnKUl2unL1ZqPF20OMGULoha9m0MyINpGNah9LWYz4Xw1tQMHDBorhg/lHimBNSLeWFRAHCvsF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303734" y="846591"/>
            <a:ext cx="9584531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804599" y="1616746"/>
            <a:ext cx="8828058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cité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médiévale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Pérouges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N°2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LA_FRANCE_MEDIEVALE_I111_001.wav"/>
          </p:stSnd>
        </p:sndAc>
      </p:transition>
    </mc:Choice>
    <mc:Fallback>
      <p:transition spd="slow" advTm="14000">
        <p:wedg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797510"/>
            <a:ext cx="89375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</a:t>
            </a:r>
            <a:r>
              <a:rPr lang="fr-F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cité médiévale de Pérouges ou encore le Vieux Pérouges est une ancienne ville médiévale fortifiée située à Pérouges dans le département de l'Ain en région Auvergne-Rhône-Alpes. Ses murailles datent des XIVᵉ et XVᵉ siècles et elle a conservé un grand nombre de maisons médiévales.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846591"/>
            <a:ext cx="9525000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5876" y="828675"/>
            <a:ext cx="960120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3250" r="-723" b="4250"/>
          <a:stretch/>
        </p:blipFill>
        <p:spPr>
          <a:xfrm>
            <a:off x="1328738" y="839828"/>
            <a:ext cx="9615487" cy="5203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163" y="812063"/>
            <a:ext cx="9572625" cy="52365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5089" y="802749"/>
            <a:ext cx="9580562" cy="52525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9843" y="828675"/>
            <a:ext cx="9568657" cy="51863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12" b="9879"/>
          <a:stretch/>
        </p:blipFill>
        <p:spPr>
          <a:xfrm>
            <a:off x="1285875" y="823019"/>
            <a:ext cx="9615488" cy="52028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6" t="12083" r="499" b="12083"/>
          <a:stretch/>
        </p:blipFill>
        <p:spPr>
          <a:xfrm>
            <a:off x="1271588" y="828674"/>
            <a:ext cx="9629775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033" r="176" b="4406"/>
          <a:stretch/>
        </p:blipFill>
        <p:spPr>
          <a:xfrm>
            <a:off x="1300163" y="808321"/>
            <a:ext cx="9621695" cy="52270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17415"/>
          <a:stretch/>
        </p:blipFill>
        <p:spPr>
          <a:xfrm>
            <a:off x="1285876" y="807243"/>
            <a:ext cx="9647124" cy="52389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0" b="15174"/>
          <a:stretch/>
        </p:blipFill>
        <p:spPr>
          <a:xfrm>
            <a:off x="1300163" y="836320"/>
            <a:ext cx="9628763" cy="5204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440" r="-471" b="7630"/>
          <a:stretch/>
        </p:blipFill>
        <p:spPr>
          <a:xfrm>
            <a:off x="1285876" y="845030"/>
            <a:ext cx="9644062" cy="52071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728238"/>
            <a:ext cx="9815411" cy="54015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07482" y="2278467"/>
            <a:ext cx="97770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cité médiévale de Pérouges </a:t>
            </a:r>
            <a:endParaRPr lang="fr-FR" sz="72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2021-02-06T14:21:50Z</dcterms:created>
  <dcterms:modified xsi:type="dcterms:W3CDTF">2021-02-06T19:51:18Z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