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9" r:id="rId4"/>
    <p:sldId id="258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rtvfmpvwBDtyAQvt2Srxbw==" hashData="ySQOEGJksliCc0o9Ubg6a6sN2CRtSvkzOd7wt339U6A1Kqb/Zuc+kI/cuWmgCV6JFwSDsQjro95XTXfH8SV2Q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88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456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BF2EB6A-4624-45B2-8310-F0A755A40AD3}" type="datetimeFigureOut">
              <a:rPr lang="fr-FR" smtClean="0"/>
              <a:t>22/02/2021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7E1FFDF-9DED-42BF-8197-C374A216F9B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1570897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E1FFDF-9DED-42BF-8197-C374A216F9B6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742135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E1FFDF-9DED-42BF-8197-C374A216F9B6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6286640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E1FFDF-9DED-42BF-8197-C374A216F9B6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8070578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E1FFDF-9DED-42BF-8197-C374A216F9B6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6739652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E1FFDF-9DED-42BF-8197-C374A216F9B6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0838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E1FFDF-9DED-42BF-8197-C374A216F9B6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6293118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E1FFDF-9DED-42BF-8197-C374A216F9B6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1667322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E1FFDF-9DED-42BF-8197-C374A216F9B6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903947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E1FFDF-9DED-42BF-8197-C374A216F9B6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245232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E1FFDF-9DED-42BF-8197-C374A216F9B6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6442980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E1FFDF-9DED-42BF-8197-C374A216F9B6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6391706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E1FFDF-9DED-42BF-8197-C374A216F9B6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1727973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E1FFDF-9DED-42BF-8197-C374A216F9B6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891961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E1FFDF-9DED-42BF-8197-C374A216F9B6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6128482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E1FFDF-9DED-42BF-8197-C374A216F9B6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5769581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02013B-CA30-40CE-8F8E-23EBC10D3AD1}" type="datetime1">
              <a:rPr lang="fr-FR" smtClean="0"/>
              <a:t>22/02/2021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093325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74212A-2C7F-43AD-83F1-7301D2EC7043}" type="datetime1">
              <a:rPr lang="fr-FR" smtClean="0"/>
              <a:t>22/02/2021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400455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0876B7-E379-4B77-AFD3-E144EA8D4999}" type="datetime1">
              <a:rPr lang="fr-FR" smtClean="0"/>
              <a:t>22/02/2021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127112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F1CD64-7B97-4C09-8339-D8AA6C70E404}" type="datetime1">
              <a:rPr lang="fr-FR" smtClean="0"/>
              <a:t>22/02/2021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802289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B47656-223C-458F-9622-8347DB21D187}" type="datetime1">
              <a:rPr lang="fr-FR" smtClean="0"/>
              <a:t>22/02/2021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608403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9B97B-284E-4484-9004-0457379B1857}" type="datetime1">
              <a:rPr lang="fr-FR" smtClean="0"/>
              <a:t>22/02/2021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431943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9CEC0A-CE48-4673-96FC-7DF19C7DA70A}" type="datetime1">
              <a:rPr lang="fr-FR" smtClean="0"/>
              <a:t>22/02/2021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14566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93476B-3ED3-43E2-BE57-6068E18BB556}" type="datetime1">
              <a:rPr lang="fr-FR" smtClean="0"/>
              <a:t>22/02/2021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606139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2662A1-6842-404B-95AC-BF76D40AB814}" type="datetime1">
              <a:rPr lang="fr-FR" smtClean="0"/>
              <a:t>22/02/2021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211053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FB29E5-0251-4A3E-BCE2-3F0AAD669797}" type="datetime1">
              <a:rPr lang="fr-FR" smtClean="0"/>
              <a:t>22/02/2021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67868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C72967-1FFD-4BA0-B43E-D6E2CC60BF9A}" type="datetime1">
              <a:rPr lang="fr-FR" smtClean="0"/>
              <a:t>22/02/2021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41596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2000">
              <a:srgbClr val="FFC000"/>
            </a:gs>
            <a:gs pos="0">
              <a:schemeClr val="tx1"/>
            </a:gs>
            <a:gs pos="79000">
              <a:schemeClr val="tx1"/>
            </a:gs>
            <a:gs pos="89000">
              <a:schemeClr val="accent1">
                <a:lumMod val="45000"/>
                <a:lumOff val="55000"/>
              </a:schemeClr>
            </a:gs>
            <a:gs pos="100000">
              <a:schemeClr val="accent6">
                <a:lumMod val="75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84FFEA-0F5D-4F14-AD62-31052C0F57A8}" type="datetime1">
              <a:rPr lang="fr-FR" smtClean="0"/>
              <a:t>22/02/2021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A4F62D-BB39-46E3-996C-AF4D15ECB2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2670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DBE0A-FCD0-4B3E-9F9C-2EC58A1DA44F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22/02/2021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52"/>
          <a:stretch/>
        </p:blipFill>
        <p:spPr>
          <a:xfrm>
            <a:off x="1303734" y="846591"/>
            <a:ext cx="9584531" cy="517207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7" name="Rectangle 6"/>
          <p:cNvSpPr/>
          <p:nvPr/>
        </p:nvSpPr>
        <p:spPr>
          <a:xfrm>
            <a:off x="1117600" y="638629"/>
            <a:ext cx="9956800" cy="55880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1231163" y="1616746"/>
            <a:ext cx="9413025" cy="36317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115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  La </a:t>
            </a:r>
            <a:r>
              <a:rPr lang="fr-FR" sz="11500" b="1" dirty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cité </a:t>
            </a:r>
            <a:r>
              <a:rPr lang="fr-FR" sz="115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médiévale</a:t>
            </a:r>
          </a:p>
          <a:p>
            <a:r>
              <a:rPr lang="fr-FR" sz="115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 de </a:t>
            </a:r>
            <a:r>
              <a:rPr lang="fr-FR" sz="11500" b="1" dirty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Pérouges </a:t>
            </a:r>
            <a:r>
              <a:rPr lang="fr-FR" sz="115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N°10</a:t>
            </a:r>
            <a:endParaRPr lang="fr-FR" sz="115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370918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  <p:sndAc>
          <p:stSnd loop="1">
            <p:snd r:embed="rId3" name="LA_FRANCE_MEDIEVALE_I111_001.wav"/>
          </p:stSnd>
        </p:sndAc>
      </p:transition>
    </mc:Choice>
    <mc:Fallback>
      <p:transition spd="slow" advTm="14000">
        <p:wedge/>
        <p:sndAc>
          <p:stSnd loop="1">
            <p:snd r:embed="rId3" name="LA_FRANCE_MEDIEVALE_I111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DBE0A-FCD0-4B3E-9F9C-2EC58A1DA44F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22/02/2021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2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117600" y="638629"/>
            <a:ext cx="9956800" cy="55880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Rectangle 2"/>
          <p:cNvSpPr/>
          <p:nvPr/>
        </p:nvSpPr>
        <p:spPr>
          <a:xfrm>
            <a:off x="1627238" y="797510"/>
            <a:ext cx="8937523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800" b="1" dirty="0" smtClean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ush Script MT" panose="03060802040406070304" pitchFamily="66" charset="0"/>
              </a:rPr>
              <a:t>La </a:t>
            </a:r>
            <a:r>
              <a:rPr lang="fr-FR" sz="4800" b="1" dirty="0">
                <a:ln>
                  <a:solidFill>
                    <a:srgbClr val="FFC000"/>
                  </a:solidFill>
                </a:ln>
                <a:solidFill>
                  <a:srgbClr val="FF0000"/>
                </a:solidFill>
                <a:latin typeface="Brush Script MT" panose="03060802040406070304" pitchFamily="66" charset="0"/>
              </a:rPr>
              <a:t>cité médiévale de Pérouges ou encore le Vieux Pérouges est une ancienne ville médiévale fortifiée située à Pérouges dans le département de l'Ain en région Auvergne-Rhône-Alpes. Ses murailles datent des XIVᵉ et XVᵉ siècles et elle a conservé un grand nombre de maisons médiévales.</a:t>
            </a:r>
          </a:p>
        </p:txBody>
      </p:sp>
    </p:spTree>
    <p:extLst>
      <p:ext uri="{BB962C8B-B14F-4D97-AF65-F5344CB8AC3E}">
        <p14:creationId xmlns:p14="http://schemas.microsoft.com/office/powerpoint/2010/main" val="9011664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DBE0A-FCD0-4B3E-9F9C-2EC58A1DA44F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22/02/2021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333" b="15768"/>
          <a:stretch/>
        </p:blipFill>
        <p:spPr>
          <a:xfrm>
            <a:off x="1117600" y="638629"/>
            <a:ext cx="9969500" cy="555802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3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117600" y="638629"/>
            <a:ext cx="9956800" cy="55880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045254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DBE0A-FCD0-4B3E-9F9C-2EC58A1DA44F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22/02/2021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17600" y="663221"/>
            <a:ext cx="10014132" cy="556340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4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117600" y="638629"/>
            <a:ext cx="9956800" cy="55880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656303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DBE0A-FCD0-4B3E-9F9C-2EC58A1DA44F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22/02/2021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3812" b="9193"/>
          <a:stretch/>
        </p:blipFill>
        <p:spPr>
          <a:xfrm>
            <a:off x="1117600" y="628650"/>
            <a:ext cx="9912350" cy="554355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5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117600" y="638629"/>
            <a:ext cx="9956800" cy="55880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50469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DBE0A-FCD0-4B3E-9F9C-2EC58A1DA44F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22/02/2021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117600" y="638629"/>
            <a:ext cx="9926638" cy="551928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6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117600" y="638629"/>
            <a:ext cx="9956800" cy="55880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521948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DBE0A-FCD0-4B3E-9F9C-2EC58A1DA44F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22/02/2021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48" b="16519"/>
          <a:stretch/>
        </p:blipFill>
        <p:spPr>
          <a:xfrm>
            <a:off x="1117601" y="638629"/>
            <a:ext cx="9912350" cy="551928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7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117600" y="638629"/>
            <a:ext cx="9956800" cy="55880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324144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DBE0A-FCD0-4B3E-9F9C-2EC58A1DA44F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22/02/2021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221" b="16440"/>
          <a:stretch/>
        </p:blipFill>
        <p:spPr>
          <a:xfrm>
            <a:off x="1117601" y="635000"/>
            <a:ext cx="9898062" cy="552291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8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117600" y="635000"/>
            <a:ext cx="9956800" cy="55880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398456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DBE0A-FCD0-4B3E-9F9C-2EC58A1DA44F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22/02/2021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2879" y="635000"/>
            <a:ext cx="9934709" cy="559162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9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116025" y="635000"/>
            <a:ext cx="9956800" cy="55880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827900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DBE0A-FCD0-4B3E-9F9C-2EC58A1DA44F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22/02/2021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17600" y="624501"/>
            <a:ext cx="9944604" cy="560212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10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117600" y="638629"/>
            <a:ext cx="9956800" cy="55880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588134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DBE0A-FCD0-4B3E-9F9C-2EC58A1DA44F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22/02/2021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150374" y="635000"/>
            <a:ext cx="9910916" cy="555932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117600" y="638629"/>
            <a:ext cx="9956800" cy="55880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836011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DBE0A-FCD0-4B3E-9F9C-2EC58A1DA44F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22/02/2021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17600" y="628021"/>
            <a:ext cx="9950847" cy="559860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12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117600" y="638629"/>
            <a:ext cx="9956800" cy="55880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096899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DBE0A-FCD0-4B3E-9F9C-2EC58A1DA44F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22/02/2021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49" b="14471"/>
          <a:stretch/>
        </p:blipFill>
        <p:spPr>
          <a:xfrm>
            <a:off x="1223962" y="638629"/>
            <a:ext cx="9748838" cy="554785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13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117600" y="638629"/>
            <a:ext cx="9956800" cy="55880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928312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DBE0A-FCD0-4B3E-9F9C-2EC58A1DA44F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22/02/2021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117600" y="638629"/>
            <a:ext cx="9883775" cy="554785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14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117600" y="638629"/>
            <a:ext cx="9956800" cy="55880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395200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DBE0A-FCD0-4B3E-9F9C-2EC58A1DA44F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22/02/2021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4F62D-BB39-46E3-996C-AF4D15ECB292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15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88294" y="728238"/>
            <a:ext cx="9815411" cy="5401524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1117600" y="638629"/>
            <a:ext cx="9956800" cy="55880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1207482" y="2278467"/>
            <a:ext cx="9777035" cy="230832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72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              C’était</a:t>
            </a:r>
          </a:p>
          <a:p>
            <a:r>
              <a:rPr lang="fr-FR" sz="72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 </a:t>
            </a:r>
            <a:r>
              <a:rPr lang="fr-FR" sz="7200" b="1" dirty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La cité médiévale de Pérouges </a:t>
            </a:r>
            <a:endParaRPr lang="fr-FR" sz="7200" b="1" dirty="0" smtClean="0">
              <a:ln>
                <a:solidFill>
                  <a:srgbClr val="FF0000"/>
                </a:solidFill>
              </a:ln>
              <a:solidFill>
                <a:srgbClr val="FFC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094517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124</TotalTime>
  <Words>153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Brush Script MT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25</cp:revision>
  <dcterms:created xsi:type="dcterms:W3CDTF">2021-02-06T14:21:50Z</dcterms:created>
  <dcterms:modified xsi:type="dcterms:W3CDTF">2021-02-22T19:45:34Z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