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S7HOUe+47vbrqAqP6XPQg==" hashData="GmrxW+oI5oD3KwUQtX/YuqDbP9fcpk27xYDZVf1xobrM57XOCJb5lDuAZ0iVhXq/Hre+gzTcIsasQV1ktgDlO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2EB6A-4624-45B2-8310-F0A755A40AD3}" type="datetimeFigureOut">
              <a:rPr lang="fr-FR" smtClean="0"/>
              <a:t>06/02/2021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1FFDF-9DED-42BF-8197-C374A216F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5708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213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866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705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396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8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931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6732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039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23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4298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917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2797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919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12848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695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013B-CA30-40CE-8F8E-23EBC10D3AD1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33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4212A-2C7F-43AD-83F1-7301D2EC7043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004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876B7-E379-4B77-AFD3-E144EA8D4999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71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CD64-7B97-4C09-8339-D8AA6C70E404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22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7656-223C-458F-9622-8347DB21D187}" type="datetime1">
              <a:rPr lang="fr-FR" smtClean="0"/>
              <a:t>06/02/2021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40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B97B-284E-4484-9004-0457379B1857}" type="datetime1">
              <a:rPr lang="fr-FR" smtClean="0"/>
              <a:t>06/02/2021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9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CEC0A-CE48-4673-96FC-7DF19C7DA70A}" type="datetime1">
              <a:rPr lang="fr-FR" smtClean="0"/>
              <a:t>06/02/2021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5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476B-3ED3-43E2-BE57-6068E18BB556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61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62A1-6842-404B-95AC-BF76D40AB814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105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29E5-0251-4A3E-BCE2-3F0AAD669797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78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72967-1FFD-4BA0-B43E-D6E2CC60BF9A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5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FFC000"/>
            </a:gs>
            <a:gs pos="0">
              <a:schemeClr val="tx1"/>
            </a:gs>
            <a:gs pos="79000">
              <a:schemeClr val="tx1"/>
            </a:gs>
            <a:gs pos="89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4FFEA-0F5D-4F14-AD62-31052C0F57A8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67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2"/>
          <a:stretch/>
        </p:blipFill>
        <p:spPr>
          <a:xfrm>
            <a:off x="1303734" y="846591"/>
            <a:ext cx="9584531" cy="5172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804599" y="1616746"/>
            <a:ext cx="8582799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cité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médiévale</a:t>
            </a:r>
          </a:p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de Pérouges N°1</a:t>
            </a:r>
            <a:endParaRPr lang="fr-FR" sz="115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9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  <p:sndAc>
          <p:stSnd loop="1">
            <p:snd r:embed="rId3" name="LA_FRANCE_MEDIEVALE_I111_001.wav"/>
          </p:stSnd>
        </p:sndAc>
      </p:transition>
    </mc:Choice>
    <mc:Fallback>
      <p:transition spd="slow" advTm="14000">
        <p:wedge/>
        <p:sndAc>
          <p:stSnd loop="1">
            <p:snd r:embed="rId3" name="LA_FRANCE_MEDIEVALE_I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627238" y="797510"/>
            <a:ext cx="893752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La </a:t>
            </a:r>
            <a:r>
              <a:rPr lang="fr-FR" sz="48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cité médiévale de Pérouges ou encore le Vieux Pérouges est une ancienne ville médiévale fortifiée située à Pérouges dans le département de l'Ain en région Auvergne-Rhône-Alpes. Ses murailles datent des XIVᵉ et XVᵉ siècles et elle a conservé un grand nombre de maisons médiévales.</a:t>
            </a:r>
            <a:endParaRPr lang="fr-FR" sz="48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116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4451" y="836649"/>
            <a:ext cx="9572624" cy="51847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4525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589" r="170" b="15094"/>
          <a:stretch/>
        </p:blipFill>
        <p:spPr>
          <a:xfrm>
            <a:off x="1300164" y="830236"/>
            <a:ext cx="9631456" cy="52250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6563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449" r="136" b="8431"/>
          <a:stretch/>
        </p:blipFill>
        <p:spPr>
          <a:xfrm>
            <a:off x="1300163" y="827637"/>
            <a:ext cx="9566097" cy="51837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5046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993" t="-112" r="6738"/>
          <a:stretch/>
        </p:blipFill>
        <p:spPr>
          <a:xfrm>
            <a:off x="1328738" y="814388"/>
            <a:ext cx="9529762" cy="52272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219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17382" y="852981"/>
            <a:ext cx="9555406" cy="51620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32414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5000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583" t="-606" r="6482"/>
          <a:stretch/>
        </p:blipFill>
        <p:spPr>
          <a:xfrm>
            <a:off x="1286691" y="800100"/>
            <a:ext cx="9614672" cy="52026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3984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8"/>
          <a:stretch/>
        </p:blipFill>
        <p:spPr>
          <a:xfrm>
            <a:off x="1295399" y="853735"/>
            <a:ext cx="9591676" cy="51577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279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16831" y="814388"/>
            <a:ext cx="9558337" cy="52506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5881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7586" r="-361" b="11250"/>
          <a:stretch/>
        </p:blipFill>
        <p:spPr>
          <a:xfrm>
            <a:off x="1314451" y="811739"/>
            <a:ext cx="9615488" cy="52318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36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5875" y="814387"/>
            <a:ext cx="9601200" cy="52238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968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0163" y="814388"/>
            <a:ext cx="9601200" cy="52435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283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2" t="7649" r="-2"/>
          <a:stretch/>
        </p:blipFill>
        <p:spPr>
          <a:xfrm>
            <a:off x="1300163" y="821531"/>
            <a:ext cx="9567440" cy="52149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3952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8294" y="728238"/>
            <a:ext cx="9815411" cy="540152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07482" y="2278467"/>
            <a:ext cx="9777035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     C’était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72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cité médiévale de Pérouges </a:t>
            </a:r>
            <a:endParaRPr lang="fr-FR" sz="72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451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152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2021-02-06T14:21:50Z</dcterms:created>
  <dcterms:modified xsi:type="dcterms:W3CDTF">2021-02-06T19:33:32Z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