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XUI09esbz60yff+Kx0oSw==" hashData="eQInisaNSE+QeYz8Rh03skTjr5zx5b8uhBRr5qOR+qV7nXFrp6anbwcsp/1cF8bI/pqCr5IStK3WUqlAGk5f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07974" y="2495150"/>
            <a:ext cx="954107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personne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5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  <p:sndAc>
          <p:stSnd loop="1">
            <p:snd r:embed="rId3" name="Le bon La brute Le truand - Ennio Morricone score BO.wav"/>
          </p:stSnd>
        </p:sndAc>
      </p:transition>
    </mc:Choice>
    <mc:Fallback>
      <p:transition spd="slow" advTm="17000">
        <p:wedge/>
        <p:sndAc>
          <p:stSnd loop="1">
            <p:snd r:embed="rId3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95061" y="1012954"/>
            <a:ext cx="864041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Expression de connotation péjorative qui s'applique aux personnes prétentieuses, qui sont remplies d'amour propre et d'autosatisfaction. Bouffi d'orgueil. </a:t>
            </a: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638175"/>
            <a:ext cx="8382000" cy="5581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4689" r="-94" b="10995"/>
          <a:stretch/>
        </p:blipFill>
        <p:spPr>
          <a:xfrm>
            <a:off x="2213113" y="546114"/>
            <a:ext cx="7765774" cy="57657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3148" y="1295400"/>
            <a:ext cx="8700051" cy="4350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6278" y="965155"/>
            <a:ext cx="8759924" cy="4905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393" y="891208"/>
            <a:ext cx="8281214" cy="5075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7995" r="-66" b="15909"/>
          <a:stretch/>
        </p:blipFill>
        <p:spPr>
          <a:xfrm>
            <a:off x="2419710" y="515074"/>
            <a:ext cx="7352579" cy="58278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052" y="1029233"/>
            <a:ext cx="8521148" cy="4792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3125" t="10305" r="3785" b="9111"/>
          <a:stretch/>
        </p:blipFill>
        <p:spPr>
          <a:xfrm>
            <a:off x="1833218" y="604852"/>
            <a:ext cx="8437217" cy="5477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976" y="1364032"/>
            <a:ext cx="8968511" cy="412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4" b="13022"/>
          <a:stretch/>
        </p:blipFill>
        <p:spPr>
          <a:xfrm>
            <a:off x="2201499" y="580486"/>
            <a:ext cx="7789001" cy="56970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78" y="942808"/>
            <a:ext cx="8746435" cy="4942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1796" r="45" b="18406"/>
          <a:stretch/>
        </p:blipFill>
        <p:spPr>
          <a:xfrm>
            <a:off x="1735804" y="811444"/>
            <a:ext cx="8790156" cy="5165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7357" y="1859338"/>
            <a:ext cx="10457285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personne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136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2021-04-27T13:16:17Z</dcterms:created>
  <dcterms:modified xsi:type="dcterms:W3CDTF">2021-05-03T16:26:50Z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