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Uq5LrcdheGWqhjjRaMOPQ==" hashData="Y55gh6VUHcQ/+v3/g8HDJ+LUP8E7avYtQguJ/eFUNzQUX5Ke8RYAHkFsgzVmOFGsdeVBH+cn397bMk9bEV/rP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03/05/2021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03/05/2021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03/05/2021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03/05/2021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8506" y="556592"/>
            <a:ext cx="8883282" cy="57997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07974" y="2495150"/>
            <a:ext cx="9541073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Imbue </a:t>
            </a:r>
            <a:r>
              <a:rPr lang="fr-FR" sz="6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 sa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personne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en</a:t>
            </a:r>
            <a:r>
              <a:rPr lang="fr-FR" sz="6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N° 4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116" y="5001843"/>
            <a:ext cx="7070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si belle région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  <p:sndAc>
          <p:stSnd loop="1">
            <p:snd r:embed="rId3" name="Le bon La brute Le truand - Ennio Morricone score BO.wav"/>
          </p:stSnd>
        </p:sndAc>
      </p:transition>
    </mc:Choice>
    <mc:Fallback>
      <p:transition spd="slow" advTm="16000">
        <p:wedge/>
        <p:sndAc>
          <p:stSnd loop="1">
            <p:snd r:embed="rId3" name="Le bon La brute Le truand - Ennio Morricone score B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95061" y="1012954"/>
            <a:ext cx="864041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Expression de connotation péjorative qui s'applique aux personnes prétentieuses, qui sont remplies d'amour propre et d'autosatisfaction. Bouffi d'orgueil. </a:t>
            </a:r>
          </a:p>
        </p:txBody>
      </p:sp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00" y="638175"/>
            <a:ext cx="8382000" cy="55816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3119223" y="2705725"/>
            <a:ext cx="595355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Faune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-16565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1078" y="522661"/>
            <a:ext cx="8110331" cy="58346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3148" y="1295400"/>
            <a:ext cx="8700051" cy="43500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5304" y="600075"/>
            <a:ext cx="8335618" cy="56578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5393" y="891208"/>
            <a:ext cx="8281214" cy="50755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976" b="5578"/>
          <a:stretch/>
        </p:blipFill>
        <p:spPr>
          <a:xfrm>
            <a:off x="1948070" y="549882"/>
            <a:ext cx="8189843" cy="57051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2052" y="1029233"/>
            <a:ext cx="8521148" cy="47920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13" b="5259"/>
          <a:stretch/>
        </p:blipFill>
        <p:spPr>
          <a:xfrm>
            <a:off x="1827324" y="786749"/>
            <a:ext cx="8537351" cy="52845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976" y="1364032"/>
            <a:ext cx="8968511" cy="4122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9222" y="490331"/>
            <a:ext cx="8089164" cy="58660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6278" y="942808"/>
            <a:ext cx="8746435" cy="49424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19130" y="464258"/>
            <a:ext cx="7468769" cy="58920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563" y="206984"/>
            <a:ext cx="9528874" cy="6444031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67357" y="1859338"/>
            <a:ext cx="10457285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Imbue 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 sa personne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en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136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32</cp:revision>
  <dcterms:created xsi:type="dcterms:W3CDTF">2021-04-27T13:16:17Z</dcterms:created>
  <dcterms:modified xsi:type="dcterms:W3CDTF">2021-05-03T16:30:57Z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