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8" r:id="rId3"/>
    <p:sldId id="259" r:id="rId4"/>
    <p:sldId id="257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9" r:id="rId13"/>
    <p:sldId id="268" r:id="rId14"/>
    <p:sldId id="267" r:id="rId15"/>
    <p:sldId id="271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85c05ZLWl8HakDFHqBhGwA==" hashData="hAh40fkYSJLsnH8biPXrIs/aSt3VUYIpN3IZCWorCHfU5AR5nk3Qmm5Qitjr3H8XeAx2mXH4+9DtxGXufgzmwA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300" y="9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F4434B0-D0AB-4F6F-A730-06061B95BF38}" type="datetimeFigureOut">
              <a:rPr lang="fr-FR" smtClean="0"/>
              <a:t>03/05/2021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74EF58-B9B8-4AAF-BACF-ABFB2C4326E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9681309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3212192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2497099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4008687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883220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6146071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3989831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3038027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1586064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3233943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8674568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4609743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815929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7306233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2406002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4EF58-B9B8-4AAF-BACF-ABFB2C4326E8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8550189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34346-F5BE-4A57-ADFB-2B06C748DBA6}" type="datetime1">
              <a:rPr lang="fr-FR" smtClean="0"/>
              <a:t>03/05/2021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947884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C3CC2B-893A-41D7-A6A5-5EA2C615F800}" type="datetime1">
              <a:rPr lang="fr-FR" smtClean="0"/>
              <a:t>03/05/2021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12783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3BC46F-B732-405A-AF30-817533921931}" type="datetime1">
              <a:rPr lang="fr-FR" smtClean="0"/>
              <a:t>03/05/2021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231387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5E4806-3ACE-46F3-926A-7375CB0A91D9}" type="datetime1">
              <a:rPr lang="fr-FR" smtClean="0"/>
              <a:t>03/05/2021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512464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90D6E-38F6-494A-A67A-ABACC7C94BA8}" type="datetime1">
              <a:rPr lang="fr-FR" smtClean="0"/>
              <a:t>03/05/2021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241095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CF7FBA-E0D5-4544-A5C2-E01CBA21AFF0}" type="datetime1">
              <a:rPr lang="fr-FR" smtClean="0"/>
              <a:t>03/05/2021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001606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0B1E2A-43F2-4014-982B-1315B12D86E3}" type="datetime1">
              <a:rPr lang="fr-FR" smtClean="0"/>
              <a:t>03/05/2021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670690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3C3B5B-6B0D-41AC-B205-1992ABE115C8}" type="datetime1">
              <a:rPr lang="fr-FR" smtClean="0"/>
              <a:t>03/05/2021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392744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827954-4EC8-4A6B-A58D-D95C317906EE}" type="datetime1">
              <a:rPr lang="fr-FR" smtClean="0"/>
              <a:t>03/05/2021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795980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7D6349-FE74-41E4-BD00-378912F34822}" type="datetime1">
              <a:rPr lang="fr-FR" smtClean="0"/>
              <a:t>03/05/2021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313442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B7245A-0598-4E8C-B373-5338A429B2A9}" type="datetime1">
              <a:rPr lang="fr-FR" smtClean="0"/>
              <a:t>03/05/2021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793078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 advTm="16000">
        <p:wedge/>
      </p:transition>
    </mc:Choice>
    <mc:Fallback>
      <p:transition spd="slow" advTm="16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5000"/>
                <a:lumOff val="95000"/>
              </a:schemeClr>
            </a:gs>
            <a:gs pos="72000">
              <a:schemeClr val="tx1"/>
            </a:gs>
            <a:gs pos="81000">
              <a:srgbClr val="FFC000"/>
            </a:gs>
            <a:gs pos="87000">
              <a:srgbClr val="C00000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90A929-B87A-4EAE-AD86-623FE1A7E215}" type="datetime1">
              <a:rPr lang="fr-FR" smtClean="0"/>
              <a:t>03/05/2021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0587344-7780-4D0A-8242-1FAC1F000C8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98668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4250" advTm="16000">
        <p:wedge/>
      </p:transition>
    </mc:Choice>
    <mc:Fallback>
      <p:transition spd="slow" advTm="16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4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5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Hexagone 10"/>
          <p:cNvSpPr/>
          <p:nvPr/>
        </p:nvSpPr>
        <p:spPr>
          <a:xfrm>
            <a:off x="224853" y="207818"/>
            <a:ext cx="11707317" cy="6513657"/>
          </a:xfrm>
          <a:prstGeom prst="hexagon">
            <a:avLst/>
          </a:prstGeom>
          <a:noFill/>
          <a:ln w="355600" cmpd="dbl">
            <a:gradFill flip="none" rotWithShape="1">
              <a:gsLst>
                <a:gs pos="47000">
                  <a:srgbClr val="00B050"/>
                </a:gs>
                <a:gs pos="71000">
                  <a:srgbClr val="FF0000"/>
                </a:gs>
                <a:gs pos="45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</a:gsLst>
              <a:path path="shape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03/05/2021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48506" y="556592"/>
            <a:ext cx="8883282" cy="579975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307974" y="2495150"/>
            <a:ext cx="9541073" cy="193899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6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Imbue </a:t>
            </a:r>
            <a:r>
              <a:rPr lang="fr-FR" sz="6000" b="1" spc="50" dirty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de sa </a:t>
            </a:r>
            <a:r>
              <a:rPr lang="fr-FR" sz="6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personne</a:t>
            </a:r>
          </a:p>
          <a:p>
            <a:pPr algn="ctr"/>
            <a:r>
              <a:rPr lang="fr-FR" sz="6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 en</a:t>
            </a:r>
            <a:r>
              <a:rPr lang="fr-FR" sz="6000" b="1" spc="50" dirty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</a:t>
            </a:r>
            <a:r>
              <a:rPr lang="fr-FR" sz="6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Ariège N° 3</a:t>
            </a:r>
            <a:endParaRPr lang="fr-FR" sz="60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2362116" y="5001843"/>
            <a:ext cx="707020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C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Une si belle région</a:t>
            </a:r>
            <a:endParaRPr lang="fr-FR" sz="5400" b="1" cap="none" spc="50" dirty="0">
              <a:ln w="0">
                <a:solidFill>
                  <a:srgbClr val="C0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625660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 advTm="16000">
        <p:wedge/>
        <p:sndAc>
          <p:stSnd loop="1">
            <p:snd r:embed="rId3" name="Le bon La brute Le truand - Ennio Morricone score BO.wav"/>
          </p:stSnd>
        </p:sndAc>
      </p:transition>
    </mc:Choice>
    <mc:Fallback>
      <p:transition spd="slow" advTm="16000">
        <p:wedge/>
        <p:sndAc>
          <p:stSnd loop="1">
            <p:snd r:embed="rId3" name="Le bon La brute Le truand - Ennio Morricone score BO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9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4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414" y="0"/>
            <a:ext cx="12085172" cy="6858000"/>
          </a:xfrm>
          <a:prstGeom prst="rect">
            <a:avLst/>
          </a:prstGeom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03/05/2021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2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895061" y="1012954"/>
            <a:ext cx="8640417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400" b="1" dirty="0">
                <a:ln>
                  <a:solidFill>
                    <a:srgbClr val="FFFF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 Expression de connotation péjorative qui s'applique aux personnes prétentieuses, qui sont remplies d'amour propre et d'autosatisfaction. Bouffi d'orgueil. </a:t>
            </a:r>
          </a:p>
        </p:txBody>
      </p:sp>
    </p:spTree>
    <p:extLst>
      <p:ext uri="{BB962C8B-B14F-4D97-AF65-F5344CB8AC3E}">
        <p14:creationId xmlns:p14="http://schemas.microsoft.com/office/powerpoint/2010/main" val="9483796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4863" y="0"/>
            <a:ext cx="12082273" cy="6858000"/>
          </a:xfrm>
          <a:prstGeom prst="rect">
            <a:avLst/>
          </a:prstGeom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03/05/2021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3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05000" y="638175"/>
            <a:ext cx="8382000" cy="558165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8" name="Rectangle 7"/>
          <p:cNvSpPr/>
          <p:nvPr/>
        </p:nvSpPr>
        <p:spPr>
          <a:xfrm>
            <a:off x="3119223" y="2705725"/>
            <a:ext cx="5953553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800" b="1" spc="50" dirty="0" smtClean="0">
                <a:ln w="0">
                  <a:solidFill>
                    <a:srgbClr val="C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La Faune</a:t>
            </a:r>
            <a:endParaRPr lang="fr-FR" sz="8800" b="1" cap="none" spc="50" dirty="0">
              <a:ln w="0">
                <a:solidFill>
                  <a:srgbClr val="C0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439378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9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414" y="0"/>
            <a:ext cx="12085172" cy="6858000"/>
          </a:xfrm>
          <a:prstGeom prst="rect">
            <a:avLst/>
          </a:prstGeom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03/05/2021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4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87826" y="527188"/>
            <a:ext cx="8256104" cy="578457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6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8335299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414" y="0"/>
            <a:ext cx="12085172" cy="6858000"/>
          </a:xfrm>
          <a:prstGeom prst="rect">
            <a:avLst/>
          </a:prstGeom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03/05/2021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5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63148" y="1295400"/>
            <a:ext cx="8700051" cy="435002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2365690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414" y="0"/>
            <a:ext cx="12085172" cy="6858000"/>
          </a:xfrm>
          <a:prstGeom prst="rect">
            <a:avLst/>
          </a:prstGeom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03/05/2021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6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336566" y="453084"/>
            <a:ext cx="7349302" cy="590326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6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9391931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414" y="0"/>
            <a:ext cx="12085172" cy="6858000"/>
          </a:xfrm>
          <a:prstGeom prst="rect">
            <a:avLst/>
          </a:prstGeom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03/05/2021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7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55393" y="891208"/>
            <a:ext cx="8281214" cy="507558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4396835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414" y="0"/>
            <a:ext cx="12085172" cy="6858000"/>
          </a:xfrm>
          <a:prstGeom prst="rect">
            <a:avLst/>
          </a:prstGeom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03/05/2021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8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7130" r="144" b="27914"/>
          <a:stretch/>
        </p:blipFill>
        <p:spPr>
          <a:xfrm>
            <a:off x="1577051" y="740924"/>
            <a:ext cx="8839158" cy="486474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6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0118529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414" y="0"/>
            <a:ext cx="12085172" cy="68580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03/05/2021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9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42052" y="1029233"/>
            <a:ext cx="8521148" cy="479208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9930630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414" y="0"/>
            <a:ext cx="12085172" cy="6858000"/>
          </a:xfrm>
          <a:prstGeom prst="rect">
            <a:avLst/>
          </a:prstGeom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03/05/2021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10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" t="7362" r="-627" b="19628"/>
          <a:stretch/>
        </p:blipFill>
        <p:spPr>
          <a:xfrm>
            <a:off x="1588658" y="973330"/>
            <a:ext cx="9014684" cy="491133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6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6615025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414" y="0"/>
            <a:ext cx="12085172" cy="6858000"/>
          </a:xfrm>
          <a:prstGeom prst="rect">
            <a:avLst/>
          </a:prstGeom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03/05/2021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19976" y="1364032"/>
            <a:ext cx="8968511" cy="412236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7365924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414" y="0"/>
            <a:ext cx="12085172" cy="6858000"/>
          </a:xfrm>
          <a:prstGeom prst="rect">
            <a:avLst/>
          </a:prstGeom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03/05/2021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12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827582" y="702422"/>
            <a:ext cx="8562122" cy="551740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6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3830205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414" y="0"/>
            <a:ext cx="12085172" cy="6858000"/>
          </a:xfrm>
          <a:prstGeom prst="rect">
            <a:avLst/>
          </a:prstGeom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03/05/2021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13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96278" y="942808"/>
            <a:ext cx="8746435" cy="494243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4889718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414" y="0"/>
            <a:ext cx="12085172" cy="6858000"/>
          </a:xfrm>
          <a:prstGeom prst="rect">
            <a:avLst/>
          </a:prstGeom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03/05/2021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14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t="4020" r="608" b="18324"/>
          <a:stretch/>
        </p:blipFill>
        <p:spPr>
          <a:xfrm>
            <a:off x="1819826" y="781877"/>
            <a:ext cx="8566406" cy="543794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6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3448317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Hexagone 10"/>
          <p:cNvSpPr/>
          <p:nvPr/>
        </p:nvSpPr>
        <p:spPr>
          <a:xfrm>
            <a:off x="224853" y="207818"/>
            <a:ext cx="11707317" cy="6513657"/>
          </a:xfrm>
          <a:prstGeom prst="hexagon">
            <a:avLst/>
          </a:prstGeom>
          <a:noFill/>
          <a:ln w="355600" cmpd="dbl">
            <a:gradFill flip="none" rotWithShape="1">
              <a:gsLst>
                <a:gs pos="47000">
                  <a:srgbClr val="00B050"/>
                </a:gs>
                <a:gs pos="71000">
                  <a:srgbClr val="FF0000"/>
                </a:gs>
                <a:gs pos="45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</a:gsLst>
              <a:path path="shape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E93C-53D0-4F2B-B572-69233FFD44EC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03/05/2021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31563" y="206984"/>
            <a:ext cx="9528874" cy="6444031"/>
          </a:xfrm>
          <a:prstGeom prst="rect">
            <a:avLst/>
          </a:prstGeom>
        </p:spPr>
      </p:pic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87344-7780-4D0A-8242-1FAC1F000C83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15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867357" y="1859338"/>
            <a:ext cx="10457285" cy="313932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66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C’était</a:t>
            </a:r>
          </a:p>
          <a:p>
            <a:pPr algn="ctr"/>
            <a:r>
              <a:rPr lang="fr-FR" sz="66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Imbue </a:t>
            </a:r>
            <a:r>
              <a:rPr lang="fr-FR" sz="6600" b="1" spc="50" dirty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de sa personne</a:t>
            </a:r>
          </a:p>
          <a:p>
            <a:pPr algn="ctr"/>
            <a:r>
              <a:rPr lang="fr-FR" sz="66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en</a:t>
            </a:r>
            <a:r>
              <a:rPr lang="fr-FR" sz="6600" b="1" spc="50" dirty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</a:t>
            </a:r>
            <a:r>
              <a:rPr lang="fr-FR" sz="66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Ariège </a:t>
            </a:r>
            <a:endParaRPr lang="fr-FR" sz="66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00951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 tmFilter="0,0; .5, 1; 1, 1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 tmFilter="0,0; .5, 1; 1, 1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136</TotalTime>
  <Words>136</Words>
  <Application>Microsoft Office PowerPoint</Application>
  <PresentationFormat>Grand écran</PresentationFormat>
  <Paragraphs>68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Broadway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33</cp:revision>
  <dcterms:created xsi:type="dcterms:W3CDTF">2021-04-27T13:16:17Z</dcterms:created>
  <dcterms:modified xsi:type="dcterms:W3CDTF">2021-05-03T16:32:45Z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