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c5JNeQyi1D+N4vy49GfNg==" hashData="GhxK+cLHz7HnCdvWgAD6rqozOe5W18L4CYKnnuaQ9XEtOj4W9lBOpDgfwcZFwMsCWLe79NMhAnapKgY+BEGB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07974" y="2495150"/>
            <a:ext cx="954107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personne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1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  <p:sndAc>
          <p:stSnd loop="1">
            <p:snd r:embed="rId3" name="Le bon La brute Le truand - Ennio Morricone score BO.wav"/>
          </p:stSnd>
        </p:sndAc>
      </p:transition>
    </mc:Choice>
    <mc:Fallback>
      <p:transition spd="slow" advTm="16000">
        <p:wedge/>
        <p:sndAc>
          <p:stSnd loop="1">
            <p:snd r:embed="rId3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95061" y="1012954"/>
            <a:ext cx="864041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Expression de connotation péjorative qui s'applique aux personnes prétentieuses, qui sont remplies d'amour propre et d'autosatisfaction. Bouffi d'orgueil. </a:t>
            </a: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638175"/>
            <a:ext cx="8382000" cy="5581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7370" y="921294"/>
            <a:ext cx="8737259" cy="5015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3148" y="1295400"/>
            <a:ext cx="8700051" cy="4350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6522" y="1156506"/>
            <a:ext cx="8931965" cy="4518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393" y="891208"/>
            <a:ext cx="8281214" cy="507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759690"/>
            <a:ext cx="8494643" cy="5313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052" y="1029233"/>
            <a:ext cx="8521148" cy="4792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99"/>
          <a:stretch/>
        </p:blipFill>
        <p:spPr>
          <a:xfrm>
            <a:off x="2027583" y="505186"/>
            <a:ext cx="8123582" cy="58476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976" y="1364032"/>
            <a:ext cx="8968511" cy="412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7173" y="1099929"/>
            <a:ext cx="9023683" cy="45189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8" y="942808"/>
            <a:ext cx="8746435" cy="4942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920" r="229" b="8503"/>
          <a:stretch/>
        </p:blipFill>
        <p:spPr>
          <a:xfrm>
            <a:off x="2612495" y="485588"/>
            <a:ext cx="6955576" cy="58707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7357" y="1859338"/>
            <a:ext cx="10457285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personne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136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2021-04-27T13:16:17Z</dcterms:created>
  <dcterms:modified xsi:type="dcterms:W3CDTF">2021-05-03T16:34:29Z</dcterms:modified>
</cp:coreProperties>
</file>