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fGWBwK4e+pRemAp2AI6QA==" hashData="DJxjOeWwjw3b28Z9LyKm2wuq9t0pO3wNsdQQfVJ8sfIJtZFckf4IsijbuiCYGZHecBSSplrhl5UgYUpV5FHl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506" y="556592"/>
            <a:ext cx="8883282" cy="579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07974" y="2495150"/>
            <a:ext cx="954107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Imbue 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sa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personne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en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 1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  <p:sndAc>
          <p:stSnd loop="1">
            <p:snd r:embed="rId3" name="Le bon La brute Le truand - Ennio Morricone score BO.wav"/>
          </p:stSnd>
        </p:sndAc>
      </p:transition>
    </mc:Choice>
    <mc:Fallback>
      <p:transition spd="slow" advTm="11000">
        <p:wedge/>
        <p:sndAc>
          <p:stSnd loop="1">
            <p:snd r:embed="rId3" name="Le bon La brute Le truand - Ennio Morricone score 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95061" y="1012954"/>
            <a:ext cx="864041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Expression de connotation péjorative qui s'applique aux personnes prétentieuses, qui sont remplies d'amour propre et d'autosatisfaction. Bouffi d'orgueil. </a:t>
            </a: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638175"/>
            <a:ext cx="8382000" cy="5581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3119223" y="2705725"/>
            <a:ext cx="59535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Faune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6026" y="1781798"/>
            <a:ext cx="9479947" cy="32944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3148" y="1295400"/>
            <a:ext cx="8700051" cy="4350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1485110" y="1518542"/>
            <a:ext cx="9221780" cy="38209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393" y="891208"/>
            <a:ext cx="8281214" cy="5075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6195" y="1099931"/>
            <a:ext cx="8872709" cy="4731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052" y="1029233"/>
            <a:ext cx="8521148" cy="4792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77" b="9835"/>
          <a:stretch/>
        </p:blipFill>
        <p:spPr>
          <a:xfrm>
            <a:off x="1815547" y="717133"/>
            <a:ext cx="8560905" cy="54237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976" y="1364032"/>
            <a:ext cx="8968511" cy="412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6365" y="526773"/>
            <a:ext cx="7699513" cy="57746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278" y="942808"/>
            <a:ext cx="8746435" cy="49424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6" b="5380"/>
          <a:stretch/>
        </p:blipFill>
        <p:spPr>
          <a:xfrm>
            <a:off x="1814402" y="796407"/>
            <a:ext cx="8563195" cy="52651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02/05/2021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63" y="206984"/>
            <a:ext cx="9528874" cy="6444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7357" y="1859338"/>
            <a:ext cx="10457285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Imbue 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sa personne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136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2021-04-27T13:16:17Z</dcterms:created>
  <dcterms:modified xsi:type="dcterms:W3CDTF">2021-05-02T18:25:55Z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