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ZS9yYFkmyKaMv4AFCmpxA==" hashData="25Gqb46pU4MbjdnsAA76xYWBeSDvFid3S+OFI/lkQzBfb6lAljMzmP3NICWSz5LI3AeFL8xYBU23B3x8Bula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42" t="10075" r="3854" b="14740"/>
          <a:stretch/>
        </p:blipFill>
        <p:spPr>
          <a:xfrm>
            <a:off x="1730038" y="784692"/>
            <a:ext cx="8731924" cy="528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8" y="786370"/>
            <a:ext cx="8027712" cy="527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083" r="347" b="8125"/>
          <a:stretch/>
        </p:blipFill>
        <p:spPr>
          <a:xfrm>
            <a:off x="2536031" y="813063"/>
            <a:ext cx="7119938" cy="5231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7" y="846436"/>
            <a:ext cx="8172451" cy="5171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096" r="-674" b="15000"/>
          <a:stretch/>
        </p:blipFill>
        <p:spPr>
          <a:xfrm>
            <a:off x="2029364" y="807243"/>
            <a:ext cx="8133271" cy="5243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7931" r="-954" b="8865"/>
          <a:stretch/>
        </p:blipFill>
        <p:spPr>
          <a:xfrm>
            <a:off x="1832106" y="807244"/>
            <a:ext cx="8375387" cy="5243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613" r="214" b="10509"/>
          <a:stretch/>
        </p:blipFill>
        <p:spPr>
          <a:xfrm>
            <a:off x="1607284" y="787823"/>
            <a:ext cx="8977432" cy="5282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475" r="-1165" b="19103"/>
          <a:stretch/>
        </p:blipFill>
        <p:spPr>
          <a:xfrm>
            <a:off x="1882995" y="800101"/>
            <a:ext cx="8451795" cy="5214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757238"/>
            <a:ext cx="10244138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2021-01-08T14:53:05Z</dcterms:created>
  <dcterms:modified xsi:type="dcterms:W3CDTF">2021-01-09T18:49:13Z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