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hREtUEjTD2bJj6rIkQj+w==" hashData="Y15T3/7hd7hZm5YZ4jikGv9PbKcZYHZsFNhSxZYjWOrOAwSo3GeD9Dj3MtVunEzT3wtRYQjkPPHp1UV2ON0D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801"/>
            <a:ext cx="10229849" cy="529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390" b="6722"/>
          <a:stretch/>
        </p:blipFill>
        <p:spPr>
          <a:xfrm>
            <a:off x="2671763" y="776598"/>
            <a:ext cx="6686550" cy="5349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14" r="672" b="8382"/>
          <a:stretch/>
        </p:blipFill>
        <p:spPr>
          <a:xfrm>
            <a:off x="2424112" y="769433"/>
            <a:ext cx="7343775" cy="5319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4745" y="778035"/>
            <a:ext cx="4822508" cy="5301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027" r="-750"/>
          <a:stretch/>
        </p:blipFill>
        <p:spPr>
          <a:xfrm>
            <a:off x="3481386" y="788613"/>
            <a:ext cx="5229225" cy="5280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45" r="11368" b="44537"/>
          <a:stretch/>
        </p:blipFill>
        <p:spPr>
          <a:xfrm>
            <a:off x="989680" y="760888"/>
            <a:ext cx="10166159" cy="531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839" y="785813"/>
            <a:ext cx="10215562" cy="5311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549" y="774699"/>
            <a:ext cx="7989095" cy="5326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4" t="11223" r="2823" b="11626"/>
          <a:stretch/>
        </p:blipFill>
        <p:spPr>
          <a:xfrm>
            <a:off x="1770746" y="770867"/>
            <a:ext cx="8650508" cy="5316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838" y="780790"/>
            <a:ext cx="10201275" cy="530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2021-01-08T14:53:05Z</dcterms:created>
  <dcterms:modified xsi:type="dcterms:W3CDTF">2021-01-09T18:36:45Z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