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Fdo467Nkcz2K2U+ejt05w==" hashData="Xxb6Gmu5JDKQuHmArTCD9UdiC+ziINKQJSg/gvzRr8hC6TmMdTRZJEC0rdFMcIJbLPCtzd4SHHlxkFMkXGw+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77" r="-94" b="9796"/>
          <a:stretch/>
        </p:blipFill>
        <p:spPr>
          <a:xfrm>
            <a:off x="2828926" y="771525"/>
            <a:ext cx="6313504" cy="5305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459" r="347" b="11250"/>
          <a:stretch/>
        </p:blipFill>
        <p:spPr>
          <a:xfrm>
            <a:off x="1771651" y="785812"/>
            <a:ext cx="8629650" cy="530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599" y="742949"/>
            <a:ext cx="7143751" cy="535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250" r="1416" b="14000"/>
          <a:stretch/>
        </p:blipFill>
        <p:spPr>
          <a:xfrm>
            <a:off x="1648705" y="778669"/>
            <a:ext cx="8894587" cy="5300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7291" r="-1894" b="34167"/>
          <a:stretch/>
        </p:blipFill>
        <p:spPr>
          <a:xfrm>
            <a:off x="995346" y="892969"/>
            <a:ext cx="10201308" cy="507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-1467" b="11408"/>
          <a:stretch/>
        </p:blipFill>
        <p:spPr>
          <a:xfrm>
            <a:off x="1512539" y="796351"/>
            <a:ext cx="9166921" cy="5265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875" r="-105" b="19167"/>
          <a:stretch/>
        </p:blipFill>
        <p:spPr>
          <a:xfrm>
            <a:off x="2257425" y="800101"/>
            <a:ext cx="7586663" cy="5278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405" y="789900"/>
            <a:ext cx="8389190" cy="527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20" t="8517" r="4023" b="9390"/>
          <a:stretch/>
        </p:blipFill>
        <p:spPr>
          <a:xfrm>
            <a:off x="2171701" y="792477"/>
            <a:ext cx="7858124" cy="52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2021-01-08T14:53:05Z</dcterms:created>
  <dcterms:modified xsi:type="dcterms:W3CDTF">2021-01-09T18:20:22Z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