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j+Uj8aDgjFz/HnNgMaIVg==" hashData="obRS5HV2fT6QWNydR+ypzK4ODEs2Tgzuo000UM56Xa58u4j5cgkeiURKzAwiIAGBRY3cG0KMoanHvq6xUWA1m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09/01/2021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09/01/2021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152523" y="2459504"/>
            <a:ext cx="118491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Ennio Morricone _ Il était une fois dans louest.wav"/>
          </p:stSnd>
        </p:sndAc>
      </p:transition>
    </mc:Choice>
    <mc:Fallback>
      <p:transition spd="slow" advTm="8000">
        <p:wedge/>
        <p:sndAc>
          <p:stSnd loop="1">
            <p:snd r:embed="rId3" name="Ennio Morricone _ Il était une fois dans l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6" y="763549"/>
            <a:ext cx="10215562" cy="5322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3" y="789801"/>
            <a:ext cx="10229849" cy="5299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754508"/>
            <a:ext cx="10158413" cy="5363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33" t="12079" r="3239" b="9649"/>
          <a:stretch/>
        </p:blipFill>
        <p:spPr>
          <a:xfrm>
            <a:off x="1914525" y="816175"/>
            <a:ext cx="8429625" cy="52685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7488" y="778668"/>
            <a:ext cx="6629399" cy="5300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551" r="-422" b="17875"/>
          <a:stretch/>
        </p:blipFill>
        <p:spPr>
          <a:xfrm>
            <a:off x="2338387" y="788259"/>
            <a:ext cx="7515225" cy="5281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300" y="833438"/>
            <a:ext cx="7443788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622" t="12300" r="2275" b="11603"/>
          <a:stretch/>
        </p:blipFill>
        <p:spPr>
          <a:xfrm>
            <a:off x="1757364" y="822527"/>
            <a:ext cx="8758236" cy="521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639" r="-200" b="16633"/>
          <a:stretch/>
        </p:blipFill>
        <p:spPr>
          <a:xfrm>
            <a:off x="989222" y="942975"/>
            <a:ext cx="10164531" cy="5000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43" t="8537" r="3049" b="11247"/>
          <a:stretch/>
        </p:blipFill>
        <p:spPr>
          <a:xfrm>
            <a:off x="1943100" y="783349"/>
            <a:ext cx="8215313" cy="5240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104" t="35625" r="10207" b="13438"/>
          <a:stretch/>
        </p:blipFill>
        <p:spPr>
          <a:xfrm>
            <a:off x="1730469" y="803236"/>
            <a:ext cx="8731059" cy="52515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033" t="7116" r="5090" b="7248"/>
          <a:stretch/>
        </p:blipFill>
        <p:spPr>
          <a:xfrm>
            <a:off x="2500314" y="775760"/>
            <a:ext cx="7329486" cy="5289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5" y="748109"/>
            <a:ext cx="10215563" cy="5338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57300" y="2413337"/>
            <a:ext cx="98869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2021-01-08T14:53:05Z</dcterms:created>
  <dcterms:modified xsi:type="dcterms:W3CDTF">2021-01-09T18:05:19Z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