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5N+zf4rvbpCuziS9mzgBw==" hashData="1pC2RHc2c8x5cQonf/PzziLKN6S550L469QFX5LB4lvphihOw0fgX8l3zEVEZ1XX5tlqrwD1xrtb2IUEnL1e+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09/01/2021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09/01/2021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152523" y="2459504"/>
            <a:ext cx="118491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Ennio Morricone _ Il était une fois dans louest.wav"/>
          </p:stSnd>
        </p:sndAc>
      </p:transition>
    </mc:Choice>
    <mc:Fallback>
      <p:transition spd="slow" advTm="8000">
        <p:wedge/>
        <p:sndAc>
          <p:stSnd loop="1">
            <p:snd r:embed="rId3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6" y="763549"/>
            <a:ext cx="10215562" cy="5322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789801"/>
            <a:ext cx="10229849" cy="5299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754508"/>
            <a:ext cx="10158413" cy="5363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0325" y="807243"/>
            <a:ext cx="7015163" cy="52613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38511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8912" y="804262"/>
            <a:ext cx="6739516" cy="525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663" y="788789"/>
            <a:ext cx="8458200" cy="5286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427" t="10954" r="2823" b="9744"/>
          <a:stretch/>
        </p:blipFill>
        <p:spPr>
          <a:xfrm>
            <a:off x="1938337" y="791343"/>
            <a:ext cx="8315325" cy="5275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24" t="16342" r="2555" b="11567"/>
          <a:stretch/>
        </p:blipFill>
        <p:spPr>
          <a:xfrm>
            <a:off x="1600200" y="798059"/>
            <a:ext cx="9208293" cy="526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448" t="10075" r="4461" b="9061"/>
          <a:stretch/>
        </p:blipFill>
        <p:spPr>
          <a:xfrm>
            <a:off x="2157413" y="792390"/>
            <a:ext cx="7972425" cy="525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47" t="9446" r="3037" b="10931"/>
          <a:stretch/>
        </p:blipFill>
        <p:spPr>
          <a:xfrm>
            <a:off x="1929984" y="757315"/>
            <a:ext cx="8332032" cy="53433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8925" y="739108"/>
            <a:ext cx="6515100" cy="5364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0451" y="751431"/>
            <a:ext cx="6051098" cy="5355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748109"/>
            <a:ext cx="10215563" cy="5338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57300" y="2413337"/>
            <a:ext cx="98869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2021-01-08T14:53:05Z</dcterms:created>
  <dcterms:modified xsi:type="dcterms:W3CDTF">2021-01-09T17:47:40Z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