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ZWP/FyoF0bGnEu9f7KiLQ==" hashData="lnijHVjlEUvUdpTCKqgayf2YzXFVWp5qLEJmw4XcjCAZxpuPBsZbi+22ZDohRFsV+isVuOzHb9lTrZre1guT2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1711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09/01/2021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09/01/2021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09/01/2021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09/01/2021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FFFF0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09/01/2021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152523" y="2459504"/>
            <a:ext cx="1184910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</a:t>
            </a: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  <p:sndAc>
          <p:stSnd loop="1">
            <p:snd r:embed="rId3" name="Ennio Morricone _ Il était une fois dans louest.wav"/>
          </p:stSnd>
        </p:sndAc>
      </p:transition>
    </mc:Choice>
    <mc:Fallback>
      <p:transition spd="slow" advTm="8000">
        <p:wedge/>
        <p:sndAc>
          <p:stSnd loop="1">
            <p:snd r:embed="rId3" name="Ennio Morricone _ Il était une fois dans loues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6" y="763549"/>
            <a:ext cx="10215562" cy="5322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4413" y="789801"/>
            <a:ext cx="10229849" cy="52995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754508"/>
            <a:ext cx="10158413" cy="53631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63" y="801812"/>
            <a:ext cx="5508445" cy="52846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7613" y="792488"/>
            <a:ext cx="4657725" cy="529467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1738" y="770724"/>
            <a:ext cx="7258050" cy="53235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6335" y="787180"/>
            <a:ext cx="4699329" cy="52836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0425" y="785813"/>
            <a:ext cx="5356561" cy="532073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8381" y="757193"/>
            <a:ext cx="7615237" cy="5343614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7125" t="54098" r="33189" b="36817"/>
          <a:stretch/>
        </p:blipFill>
        <p:spPr>
          <a:xfrm>
            <a:off x="5900457" y="3114675"/>
            <a:ext cx="1941415" cy="62865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263" y="748316"/>
            <a:ext cx="8001000" cy="53677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0533" y="756737"/>
            <a:ext cx="5310931" cy="5344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4537" y="783566"/>
            <a:ext cx="8186737" cy="52944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125" y="748109"/>
            <a:ext cx="10215563" cy="53383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09/01/2021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447" y="767865"/>
            <a:ext cx="10175106" cy="5322269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257300" y="2413337"/>
            <a:ext cx="988695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Humour vaginal ou pas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279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28</cp:revision>
  <dcterms:created xsi:type="dcterms:W3CDTF">2021-01-08T14:53:05Z</dcterms:created>
  <dcterms:modified xsi:type="dcterms:W3CDTF">2021-01-09T17:36:14Z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