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rcHfa/teZAf4yaFgJosMQ==" hashData="lhPynRLkHpyY8/2l0xOHqJq7YIt6gSOtATN5WpYqCzQwmTjIxcD/Y3fQxgnEGv5SGXZwk4IR3GIQWUJAfEEn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8" y="754668"/>
            <a:ext cx="6786562" cy="53524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88674" t="16991" r="588" b="68596"/>
          <a:stretch/>
        </p:blipFill>
        <p:spPr>
          <a:xfrm>
            <a:off x="8372475" y="914400"/>
            <a:ext cx="966787" cy="77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38" y="757486"/>
            <a:ext cx="7543800" cy="5390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000" r="2086"/>
          <a:stretch/>
        </p:blipFill>
        <p:spPr>
          <a:xfrm>
            <a:off x="1012577" y="978694"/>
            <a:ext cx="10239871" cy="490061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37910" t="9725" r="25402" b="70721"/>
          <a:stretch/>
        </p:blipFill>
        <p:spPr>
          <a:xfrm>
            <a:off x="1328738" y="1457324"/>
            <a:ext cx="9758362" cy="111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5913" y="792333"/>
            <a:ext cx="9080211" cy="530843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40773" t="21749" r="26984" b="62915"/>
          <a:stretch/>
        </p:blipFill>
        <p:spPr>
          <a:xfrm>
            <a:off x="2171700" y="1928812"/>
            <a:ext cx="7829549" cy="81438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69084" t="3452" r="1976" b="81480"/>
          <a:stretch/>
        </p:blipFill>
        <p:spPr>
          <a:xfrm>
            <a:off x="3614739" y="957263"/>
            <a:ext cx="6843712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41" r="406"/>
          <a:stretch/>
        </p:blipFill>
        <p:spPr>
          <a:xfrm>
            <a:off x="2571750" y="778461"/>
            <a:ext cx="7100888" cy="5342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57" y="763115"/>
            <a:ext cx="5715892" cy="533176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-802" t="74462" r="81314" b="16431"/>
          <a:stretch/>
        </p:blipFill>
        <p:spPr>
          <a:xfrm>
            <a:off x="3134723" y="5172075"/>
            <a:ext cx="1803456" cy="78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781050"/>
            <a:ext cx="8515350" cy="5329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302" r="-626" b="11539"/>
          <a:stretch/>
        </p:blipFill>
        <p:spPr>
          <a:xfrm>
            <a:off x="1728789" y="776478"/>
            <a:ext cx="8758236" cy="53050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16" b="4039"/>
          <a:stretch/>
        </p:blipFill>
        <p:spPr>
          <a:xfrm>
            <a:off x="2157413" y="808792"/>
            <a:ext cx="7872412" cy="5304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2021-01-08T14:53:05Z</dcterms:created>
  <dcterms:modified xsi:type="dcterms:W3CDTF">2021-01-09T16:57:16Z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