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hrieV/qLwdHgUaatATxqA==" hashData="YDPasl0CqL3tQTC0pI+RFXhOvJbln86IFHgk9MnlthYLJ17e3IDQVtdkNj/d+GanOA70bMGSQtZTN9rRBv1x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0" y="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49" y="785947"/>
            <a:ext cx="8058151" cy="5375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089" r="-605" b="10685"/>
          <a:stretch/>
        </p:blipFill>
        <p:spPr>
          <a:xfrm>
            <a:off x="1508044" y="757239"/>
            <a:ext cx="9207581" cy="5369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917" r="571" b="16875"/>
          <a:stretch/>
        </p:blipFill>
        <p:spPr>
          <a:xfrm>
            <a:off x="2214563" y="770551"/>
            <a:ext cx="7772400" cy="5358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4726" y="814388"/>
            <a:ext cx="5141240" cy="52509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075" y="774724"/>
            <a:ext cx="6415088" cy="53124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762000"/>
            <a:ext cx="5329238" cy="532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93" b="18684"/>
          <a:stretch/>
        </p:blipFill>
        <p:spPr>
          <a:xfrm>
            <a:off x="2286261" y="735806"/>
            <a:ext cx="7619475" cy="5386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738186"/>
            <a:ext cx="5357813" cy="53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13" y="770236"/>
            <a:ext cx="6057900" cy="532590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80869" t="27543" r="34" b="56637"/>
          <a:stretch/>
        </p:blipFill>
        <p:spPr>
          <a:xfrm>
            <a:off x="7972424" y="1643063"/>
            <a:ext cx="1157289" cy="84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93" b="7773"/>
          <a:stretch/>
        </p:blipFill>
        <p:spPr>
          <a:xfrm>
            <a:off x="2796260" y="763905"/>
            <a:ext cx="6599480" cy="53301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2021-01-08T14:53:05Z</dcterms:created>
  <dcterms:modified xsi:type="dcterms:W3CDTF">2021-01-09T16:12:41Z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