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9" r:id="rId13"/>
    <p:sldId id="265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itJtFfNvA8chX1TOByWMA==" hashData="kvBmrw/po+VP67KnXmoFrmda9NSEwXNYU5YzdgdoyTZmOCS+oPuHtFbmG4vUgzWgwlNdE4RWAzTUci1wrOGVA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09/01/2021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09/01/2021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09/01/2021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09/01/2021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8447" y="767865"/>
            <a:ext cx="10175106" cy="5322269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152523" y="2459504"/>
            <a:ext cx="1184910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Vaginal ou pas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N°10    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  <p:sndAc>
          <p:stSnd loop="1">
            <p:snd r:embed="rId3" name="Ennio Morricone _ Il était une fois dans louest.wav"/>
          </p:stSnd>
        </p:sndAc>
      </p:transition>
    </mc:Choice>
    <mc:Fallback>
      <p:transition spd="slow" advTm="8000">
        <p:wedge/>
        <p:sndAc>
          <p:stSnd loop="1">
            <p:snd r:embed="rId3" name="Ennio Morricone _ Il était une fois dans lou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26" y="763549"/>
            <a:ext cx="10215562" cy="5322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413" y="789801"/>
            <a:ext cx="10229849" cy="52995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0" y="754508"/>
            <a:ext cx="10158413" cy="53631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625" y="571500"/>
            <a:ext cx="1057275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318" t="1" r="10593" b="44183"/>
          <a:stretch/>
        </p:blipFill>
        <p:spPr>
          <a:xfrm>
            <a:off x="992435" y="788373"/>
            <a:ext cx="10207130" cy="5281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4375" r="-278"/>
          <a:stretch/>
        </p:blipFill>
        <p:spPr>
          <a:xfrm>
            <a:off x="2343150" y="790522"/>
            <a:ext cx="7458075" cy="529996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9167" t="87755" r="3410" b="3885"/>
          <a:stretch/>
        </p:blipFill>
        <p:spPr>
          <a:xfrm>
            <a:off x="8243888" y="5029200"/>
            <a:ext cx="1300162" cy="442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2762" y="769144"/>
            <a:ext cx="5934075" cy="53197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89" y="776287"/>
            <a:ext cx="6900862" cy="53101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413" y="761999"/>
            <a:ext cx="10158412" cy="53225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6026" y="790575"/>
            <a:ext cx="7143750" cy="527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8393" y="764380"/>
            <a:ext cx="7415211" cy="53292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413" y="775793"/>
            <a:ext cx="10158411" cy="53121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25" y="748109"/>
            <a:ext cx="10215563" cy="53383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447" y="767865"/>
            <a:ext cx="10175106" cy="5322269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57300" y="2413337"/>
            <a:ext cx="988695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vaginal ou pas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102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2021-01-08T14:53:05Z</dcterms:created>
  <dcterms:modified xsi:type="dcterms:W3CDTF">2021-01-09T19:08:15Z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