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7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9" r:id="rId14"/>
    <p:sldId id="268" r:id="rId15"/>
    <p:sldId id="270" r:id="rId16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HRsLBvvOQBVtCqN95TxRuw==" hashData="kOqjgeKCHPVfCUNzBtntTE2wZG6AOfseE0H2ajQBvm/Ph9jJWS60LQ3I/UEJ0qI7AGyZ6yQ+aY5zYoFB7nf6Qg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 showGuides="1">
      <p:cViewPr varScale="1">
        <p:scale>
          <a:sx n="75" d="100"/>
          <a:sy n="75" d="100"/>
        </p:scale>
        <p:origin x="456" y="54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96FFEB9-29A3-4524-BF5C-6A9A6EC1FE05}" type="datetimeFigureOut">
              <a:rPr lang="fr-FR" smtClean="0"/>
              <a:t>09/01/2021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FC7EC6C-D7E7-46BA-89E3-306F8799956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12308368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FC7EC6C-D7E7-46BA-89E3-306F87999560}" type="slidenum">
              <a:rPr lang="fr-FR" smtClean="0"/>
              <a:t>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87060650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FC7EC6C-D7E7-46BA-89E3-306F87999560}" type="slidenum">
              <a:rPr lang="fr-FR" smtClean="0"/>
              <a:t>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89296974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FC7EC6C-D7E7-46BA-89E3-306F87999560}" type="slidenum">
              <a:rPr lang="fr-FR" smtClean="0"/>
              <a:t>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220554918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FC7EC6C-D7E7-46BA-89E3-306F87999560}" type="slidenum">
              <a:rPr lang="fr-FR" smtClean="0"/>
              <a:t>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09506334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FC7EC6C-D7E7-46BA-89E3-306F87999560}" type="slidenum">
              <a:rPr lang="fr-FR" smtClean="0"/>
              <a:t>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337012071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FC7EC6C-D7E7-46BA-89E3-306F87999560}" type="slidenum">
              <a:rPr lang="fr-FR" smtClean="0"/>
              <a:t>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01962806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FC7EC6C-D7E7-46BA-89E3-306F87999560}" type="slidenum">
              <a:rPr lang="fr-FR" smtClean="0"/>
              <a:t>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25038510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FC7EC6C-D7E7-46BA-89E3-306F87999560}" type="slidenum">
              <a:rPr lang="fr-FR" smtClean="0"/>
              <a:t>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42548092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FC7EC6C-D7E7-46BA-89E3-306F87999560}" type="slidenum">
              <a:rPr lang="fr-FR" smtClean="0"/>
              <a:t>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895913809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FC7EC6C-D7E7-46BA-89E3-306F87999560}" type="slidenum">
              <a:rPr lang="fr-FR" smtClean="0"/>
              <a:t>10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72551658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FC7EC6C-D7E7-46BA-89E3-306F87999560}" type="slidenum">
              <a:rPr lang="fr-FR" smtClean="0"/>
              <a:t>11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81378851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FC7EC6C-D7E7-46BA-89E3-306F87999560}" type="slidenum">
              <a:rPr lang="fr-FR" smtClean="0"/>
              <a:t>12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38306280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FC7EC6C-D7E7-46BA-89E3-306F87999560}" type="slidenum">
              <a:rPr lang="fr-FR" smtClean="0"/>
              <a:t>13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20740741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FC7EC6C-D7E7-46BA-89E3-306F87999560}" type="slidenum">
              <a:rPr lang="fr-FR" smtClean="0"/>
              <a:t>14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85973702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FC7EC6C-D7E7-46BA-89E3-306F87999560}" type="slidenum">
              <a:rPr lang="fr-FR" smtClean="0"/>
              <a:t>15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4171113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Modifiez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C8E63FF-AA22-43A5-9E19-701C0853A82C}" type="datetime1">
              <a:rPr lang="fr-FR" smtClean="0"/>
              <a:t>09/01/2021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F59DC4-1AF1-4D1B-A95D-4AD1E8853B2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2326430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8000">
        <p:wedge/>
      </p:transition>
    </mc:Choice>
    <mc:Fallback>
      <p:transition spd="slow" advTm="8000">
        <p:wedg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831B531-E1CC-41F5-A2CC-06EF33CE17FA}" type="datetime1">
              <a:rPr lang="fr-FR" smtClean="0"/>
              <a:t>09/01/2021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F59DC4-1AF1-4D1B-A95D-4AD1E8853B2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9007211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8000">
        <p:wedge/>
      </p:transition>
    </mc:Choice>
    <mc:Fallback>
      <p:transition spd="slow" advTm="8000">
        <p:wedg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3F7BA91-AC8F-4234-AA73-83D42CF84959}" type="datetime1">
              <a:rPr lang="fr-FR" smtClean="0"/>
              <a:t>09/01/2021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F59DC4-1AF1-4D1B-A95D-4AD1E8853B2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2991689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8000">
        <p:wedge/>
      </p:transition>
    </mc:Choice>
    <mc:Fallback>
      <p:transition spd="slow" advTm="8000">
        <p:wedg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4BF2EF-14BC-4260-B11C-34B214ACE9B0}" type="datetime1">
              <a:rPr lang="fr-FR" smtClean="0"/>
              <a:t>09/01/2021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F59DC4-1AF1-4D1B-A95D-4AD1E8853B2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1841351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8000">
        <p:wedge/>
      </p:transition>
    </mc:Choice>
    <mc:Fallback>
      <p:transition spd="slow" advTm="8000">
        <p:wedg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3C2A94-9256-438A-B4BB-520238118361}" type="datetime1">
              <a:rPr lang="fr-FR" smtClean="0"/>
              <a:t>09/01/2021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F59DC4-1AF1-4D1B-A95D-4AD1E8853B2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95653134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8000">
        <p:wedge/>
      </p:transition>
    </mc:Choice>
    <mc:Fallback>
      <p:transition spd="slow" advTm="8000">
        <p:wedg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2CFE32-A773-40EB-BF18-6D6E368FC012}" type="datetime1">
              <a:rPr lang="fr-FR" smtClean="0"/>
              <a:t>09/01/2021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F59DC4-1AF1-4D1B-A95D-4AD1E8853B2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0284290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8000">
        <p:wedge/>
      </p:transition>
    </mc:Choice>
    <mc:Fallback>
      <p:transition spd="slow" advTm="8000">
        <p:wedg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55017D-9B15-4D2C-9E8D-B31BD6C2541F}" type="datetime1">
              <a:rPr lang="fr-FR" smtClean="0"/>
              <a:t>09/01/2021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F59DC4-1AF1-4D1B-A95D-4AD1E8853B2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4591297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8000">
        <p:wedge/>
      </p:transition>
    </mc:Choice>
    <mc:Fallback>
      <p:transition spd="slow" advTm="8000">
        <p:wedg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87EE08-2DD4-4E5D-93EC-138111ADB3B2}" type="datetime1">
              <a:rPr lang="fr-FR" smtClean="0"/>
              <a:t>09/01/2021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F59DC4-1AF1-4D1B-A95D-4AD1E8853B2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7686452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8000">
        <p:wedge/>
      </p:transition>
    </mc:Choice>
    <mc:Fallback>
      <p:transition spd="slow" advTm="8000">
        <p:wedg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474C14D-2022-4B8A-8C7C-0E2528972C69}" type="datetime1">
              <a:rPr lang="fr-FR" smtClean="0"/>
              <a:t>09/01/2021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F59DC4-1AF1-4D1B-A95D-4AD1E8853B2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0467350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8000">
        <p:wedge/>
      </p:transition>
    </mc:Choice>
    <mc:Fallback>
      <p:transition spd="slow" advTm="8000">
        <p:wedg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F5EAC2-B863-46E4-88F8-1FB7DBA4537C}" type="datetime1">
              <a:rPr lang="fr-FR" smtClean="0"/>
              <a:t>09/01/2021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F59DC4-1AF1-4D1B-A95D-4AD1E8853B2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5214343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8000">
        <p:wedge/>
      </p:transition>
    </mc:Choice>
    <mc:Fallback>
      <p:transition spd="slow" advTm="8000">
        <p:wedg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75C7DBC-EE16-4F66-BE65-85C262BEAB3E}" type="datetime1">
              <a:rPr lang="fr-FR" smtClean="0"/>
              <a:t>09/01/2021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F59DC4-1AF1-4D1B-A95D-4AD1E8853B2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9956007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8000">
        <p:wedge/>
      </p:transition>
    </mc:Choice>
    <mc:Fallback>
      <p:transition spd="slow" advTm="8000">
        <p:wedg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78000">
              <a:schemeClr val="tx1"/>
            </a:gs>
            <a:gs pos="98000">
              <a:srgbClr val="FFFF00"/>
            </a:gs>
            <a:gs pos="63000">
              <a:schemeClr val="tx1"/>
            </a:gs>
            <a:gs pos="95000">
              <a:srgbClr val="C00000"/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C5FB060-D554-4DA0-9BEB-D2CE91E5B88E}" type="datetime1">
              <a:rPr lang="fr-FR" smtClean="0"/>
              <a:t>09/01/2021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7F59DC4-1AF1-4D1B-A95D-4AD1E8853B2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4662792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>
    <mc:Choice xmlns:p14="http://schemas.microsoft.com/office/powerpoint/2010/main" Requires="p14">
      <p:transition spd="slow" p14:dur="5500" advTm="8000">
        <p:wedge/>
      </p:transition>
    </mc:Choice>
    <mc:Fallback>
      <p:transition spd="slow" advTm="8000">
        <p:wedge/>
      </p:transition>
    </mc:Fallback>
  </mc:AlternateConten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9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1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775854" y="550718"/>
            <a:ext cx="10640291" cy="5756564"/>
          </a:xfrm>
          <a:prstGeom prst="rect">
            <a:avLst/>
          </a:prstGeom>
          <a:noFill/>
          <a:ln w="381000" cmpd="tri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93000">
                  <a:srgbClr val="FFC000"/>
                </a:gs>
                <a:gs pos="97000">
                  <a:srgbClr val="FF0000"/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489857" y="6494236"/>
            <a:ext cx="2743200" cy="365125"/>
          </a:xfrm>
        </p:spPr>
        <p:txBody>
          <a:bodyPr/>
          <a:lstStyle/>
          <a:p>
            <a:fld id="{F12D7501-5797-48DA-964E-F85BA6E01D81}" type="datetime1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09/01/2021</a:t>
            </a:fld>
            <a:endParaRPr lang="fr-FR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3962400" y="6481041"/>
            <a:ext cx="4114800" cy="365125"/>
          </a:xfrm>
        </p:spPr>
        <p:txBody>
          <a:bodyPr/>
          <a:lstStyle/>
          <a:p>
            <a:r>
              <a:rPr lang="fr-FR" sz="2000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2021</a:t>
            </a:r>
            <a:endParaRPr lang="fr-FR" sz="2000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008447" y="767865"/>
            <a:ext cx="10175106" cy="5322269"/>
          </a:xfrm>
          <a:prstGeom prst="rect">
            <a:avLst/>
          </a:prstGeom>
        </p:spPr>
      </p:pic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F59DC4-1AF1-4D1B-A95D-4AD1E8853B2E}" type="slidenum">
              <a:rPr lang="fr-FR" smtClean="0"/>
              <a:t>1</a:t>
            </a:fld>
            <a:endParaRPr lang="fr-FR"/>
          </a:p>
        </p:txBody>
      </p:sp>
      <p:sp>
        <p:nvSpPr>
          <p:cNvPr id="8" name="Rectangle 7"/>
          <p:cNvSpPr/>
          <p:nvPr/>
        </p:nvSpPr>
        <p:spPr>
          <a:xfrm>
            <a:off x="1152523" y="2459504"/>
            <a:ext cx="11849101" cy="19389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60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Humour Vaginal ou pas</a:t>
            </a:r>
          </a:p>
          <a:p>
            <a:r>
              <a:rPr lang="fr-FR" sz="6000" b="1" dirty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 </a:t>
            </a:r>
            <a:r>
              <a:rPr lang="fr-FR" sz="60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           </a:t>
            </a:r>
            <a:r>
              <a:rPr lang="fr-FR" sz="60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 N°1      </a:t>
            </a:r>
            <a:endParaRPr lang="fr-FR" sz="6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77832088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8000">
        <p:wedge/>
        <p:sndAc>
          <p:stSnd loop="1">
            <p:snd r:embed="rId3" name="Ennio Morricone _ Il était une fois dans louest.wav"/>
          </p:stSnd>
        </p:sndAc>
      </p:transition>
    </mc:Choice>
    <mc:Fallback>
      <p:transition spd="slow" advTm="8000">
        <p:wedge/>
        <p:sndAc>
          <p:stSnd loop="1">
            <p:snd r:embed="rId3" name="Ennio Morricone _ Il était une fois dans louest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21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22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30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31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775854" y="550718"/>
            <a:ext cx="10640291" cy="5756564"/>
          </a:xfrm>
          <a:prstGeom prst="rect">
            <a:avLst/>
          </a:prstGeom>
          <a:noFill/>
          <a:ln w="381000" cmpd="tri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93000">
                  <a:srgbClr val="FFC000"/>
                </a:gs>
                <a:gs pos="97000">
                  <a:srgbClr val="FF0000"/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489857" y="6494236"/>
            <a:ext cx="2743200" cy="365125"/>
          </a:xfrm>
        </p:spPr>
        <p:txBody>
          <a:bodyPr/>
          <a:lstStyle/>
          <a:p>
            <a:fld id="{F12D7501-5797-48DA-964E-F85BA6E01D81}" type="datetime1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09/01/2021</a:t>
            </a:fld>
            <a:endParaRPr lang="fr-FR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3962400" y="6481041"/>
            <a:ext cx="4114800" cy="365125"/>
          </a:xfrm>
        </p:spPr>
        <p:txBody>
          <a:bodyPr/>
          <a:lstStyle/>
          <a:p>
            <a:r>
              <a:rPr lang="fr-FR" sz="2000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2021</a:t>
            </a:r>
            <a:endParaRPr lang="fr-FR" sz="2000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F59DC4-1AF1-4D1B-A95D-4AD1E8853B2E}" type="slidenum">
              <a:rPr lang="fr-FR" smtClean="0"/>
              <a:t>2</a:t>
            </a:fld>
            <a:endParaRPr lang="fr-FR"/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00126" y="763549"/>
            <a:ext cx="10215562" cy="532292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4873603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8000">
        <p:wedge/>
      </p:transition>
    </mc:Choice>
    <mc:Fallback>
      <p:transition spd="slow" advTm="8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775854" y="550718"/>
            <a:ext cx="10640291" cy="5756564"/>
          </a:xfrm>
          <a:prstGeom prst="rect">
            <a:avLst/>
          </a:prstGeom>
          <a:noFill/>
          <a:ln w="381000" cmpd="tri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93000">
                  <a:srgbClr val="FFC000"/>
                </a:gs>
                <a:gs pos="97000">
                  <a:srgbClr val="FF0000"/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489857" y="6494236"/>
            <a:ext cx="2743200" cy="365125"/>
          </a:xfrm>
        </p:spPr>
        <p:txBody>
          <a:bodyPr/>
          <a:lstStyle/>
          <a:p>
            <a:fld id="{F12D7501-5797-48DA-964E-F85BA6E01D81}" type="datetime1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09/01/2021</a:t>
            </a:fld>
            <a:endParaRPr lang="fr-FR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3962400" y="6481041"/>
            <a:ext cx="4114800" cy="365125"/>
          </a:xfrm>
        </p:spPr>
        <p:txBody>
          <a:bodyPr/>
          <a:lstStyle/>
          <a:p>
            <a:r>
              <a:rPr lang="fr-FR" sz="2000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2021</a:t>
            </a:r>
            <a:endParaRPr lang="fr-FR" sz="2000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F59DC4-1AF1-4D1B-A95D-4AD1E8853B2E}" type="slidenum">
              <a:rPr lang="fr-FR" smtClean="0"/>
              <a:t>3</a:t>
            </a:fld>
            <a:endParaRPr lang="fr-FR"/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14413" y="789801"/>
            <a:ext cx="10229849" cy="529958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94810251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8000">
        <p:wedge/>
      </p:transition>
    </mc:Choice>
    <mc:Fallback>
      <p:transition spd="slow" advTm="8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775854" y="550718"/>
            <a:ext cx="10640291" cy="5756564"/>
          </a:xfrm>
          <a:prstGeom prst="rect">
            <a:avLst/>
          </a:prstGeom>
          <a:noFill/>
          <a:ln w="381000" cmpd="tri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93000">
                  <a:srgbClr val="FFC000"/>
                </a:gs>
                <a:gs pos="97000">
                  <a:srgbClr val="FF0000"/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489857" y="6494236"/>
            <a:ext cx="2743200" cy="365125"/>
          </a:xfrm>
        </p:spPr>
        <p:txBody>
          <a:bodyPr/>
          <a:lstStyle/>
          <a:p>
            <a:fld id="{F12D7501-5797-48DA-964E-F85BA6E01D81}" type="datetime1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09/01/2021</a:t>
            </a:fld>
            <a:endParaRPr lang="fr-FR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3962400" y="6481041"/>
            <a:ext cx="4114800" cy="365125"/>
          </a:xfrm>
        </p:spPr>
        <p:txBody>
          <a:bodyPr/>
          <a:lstStyle/>
          <a:p>
            <a:r>
              <a:rPr lang="fr-FR" sz="2000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2021</a:t>
            </a:r>
            <a:endParaRPr lang="fr-FR" sz="2000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F59DC4-1AF1-4D1B-A95D-4AD1E8853B2E}" type="slidenum">
              <a:rPr lang="fr-FR" smtClean="0"/>
              <a:t>4</a:t>
            </a:fld>
            <a:endParaRPr lang="fr-FR"/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28700" y="754508"/>
            <a:ext cx="10158413" cy="5363171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35379464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8000">
        <p:wedge/>
      </p:transition>
    </mc:Choice>
    <mc:Fallback>
      <p:transition spd="slow" advTm="8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775854" y="550718"/>
            <a:ext cx="10640291" cy="5756564"/>
          </a:xfrm>
          <a:prstGeom prst="rect">
            <a:avLst/>
          </a:prstGeom>
          <a:noFill/>
          <a:ln w="381000" cmpd="tri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93000">
                  <a:srgbClr val="FFC000"/>
                </a:gs>
                <a:gs pos="97000">
                  <a:srgbClr val="FF0000"/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489857" y="6494236"/>
            <a:ext cx="2743200" cy="365125"/>
          </a:xfrm>
        </p:spPr>
        <p:txBody>
          <a:bodyPr/>
          <a:lstStyle/>
          <a:p>
            <a:fld id="{F12D7501-5797-48DA-964E-F85BA6E01D81}" type="datetime1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09/01/2021</a:t>
            </a:fld>
            <a:endParaRPr lang="fr-FR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3962400" y="6481041"/>
            <a:ext cx="4114800" cy="365125"/>
          </a:xfrm>
        </p:spPr>
        <p:txBody>
          <a:bodyPr/>
          <a:lstStyle/>
          <a:p>
            <a:r>
              <a:rPr lang="fr-FR" sz="2000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2021</a:t>
            </a:r>
            <a:endParaRPr lang="fr-FR" sz="2000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F59DC4-1AF1-4D1B-A95D-4AD1E8853B2E}" type="slidenum">
              <a:rPr lang="fr-FR" smtClean="0"/>
              <a:t>5</a:t>
            </a:fld>
            <a:endParaRPr lang="fr-FR"/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3"/>
          <a:srcRect r="-329" b="11042"/>
          <a:stretch/>
        </p:blipFill>
        <p:spPr>
          <a:xfrm>
            <a:off x="3071811" y="768029"/>
            <a:ext cx="6048376" cy="5321942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86705910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8000">
        <p:wedge/>
      </p:transition>
    </mc:Choice>
    <mc:Fallback>
      <p:transition spd="slow" advTm="8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775854" y="550718"/>
            <a:ext cx="10640291" cy="5756564"/>
          </a:xfrm>
          <a:prstGeom prst="rect">
            <a:avLst/>
          </a:prstGeom>
          <a:noFill/>
          <a:ln w="381000" cmpd="tri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93000">
                  <a:srgbClr val="FFC000"/>
                </a:gs>
                <a:gs pos="97000">
                  <a:srgbClr val="FF0000"/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489857" y="6494236"/>
            <a:ext cx="2743200" cy="365125"/>
          </a:xfrm>
        </p:spPr>
        <p:txBody>
          <a:bodyPr/>
          <a:lstStyle/>
          <a:p>
            <a:fld id="{F12D7501-5797-48DA-964E-F85BA6E01D81}" type="datetime1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09/01/2021</a:t>
            </a:fld>
            <a:endParaRPr lang="fr-FR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3962400" y="6481041"/>
            <a:ext cx="4114800" cy="365125"/>
          </a:xfrm>
        </p:spPr>
        <p:txBody>
          <a:bodyPr/>
          <a:lstStyle/>
          <a:p>
            <a:r>
              <a:rPr lang="fr-FR" sz="2000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2021</a:t>
            </a:r>
            <a:endParaRPr lang="fr-FR" sz="2000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F59DC4-1AF1-4D1B-A95D-4AD1E8853B2E}" type="slidenum">
              <a:rPr lang="fr-FR" smtClean="0"/>
              <a:t>6</a:t>
            </a:fld>
            <a:endParaRPr lang="fr-FR"/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00125" y="785812"/>
            <a:ext cx="10172699" cy="5286375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53396521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8000">
        <p:wedge/>
      </p:transition>
    </mc:Choice>
    <mc:Fallback>
      <p:transition spd="slow" advTm="8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775854" y="550718"/>
            <a:ext cx="10640291" cy="5756564"/>
          </a:xfrm>
          <a:prstGeom prst="rect">
            <a:avLst/>
          </a:prstGeom>
          <a:noFill/>
          <a:ln w="381000" cmpd="tri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93000">
                  <a:srgbClr val="FFC000"/>
                </a:gs>
                <a:gs pos="97000">
                  <a:srgbClr val="FF0000"/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489857" y="6494236"/>
            <a:ext cx="2743200" cy="365125"/>
          </a:xfrm>
        </p:spPr>
        <p:txBody>
          <a:bodyPr/>
          <a:lstStyle/>
          <a:p>
            <a:fld id="{F12D7501-5797-48DA-964E-F85BA6E01D81}" type="datetime1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09/01/2021</a:t>
            </a:fld>
            <a:endParaRPr lang="fr-FR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3962400" y="6481041"/>
            <a:ext cx="4114800" cy="365125"/>
          </a:xfrm>
        </p:spPr>
        <p:txBody>
          <a:bodyPr/>
          <a:lstStyle/>
          <a:p>
            <a:r>
              <a:rPr lang="fr-FR" sz="2000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2021</a:t>
            </a:r>
            <a:endParaRPr lang="fr-FR" sz="2000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F59DC4-1AF1-4D1B-A95D-4AD1E8853B2E}" type="slidenum">
              <a:rPr lang="fr-FR" smtClean="0"/>
              <a:t>7</a:t>
            </a:fld>
            <a:endParaRPr lang="fr-FR"/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095625" y="771525"/>
            <a:ext cx="6091238" cy="5348288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20744467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8000">
        <p:wedge/>
      </p:transition>
    </mc:Choice>
    <mc:Fallback>
      <p:transition spd="slow" advTm="8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775854" y="550718"/>
            <a:ext cx="10640291" cy="5756564"/>
          </a:xfrm>
          <a:prstGeom prst="rect">
            <a:avLst/>
          </a:prstGeom>
          <a:noFill/>
          <a:ln w="381000" cmpd="tri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93000">
                  <a:srgbClr val="FFC000"/>
                </a:gs>
                <a:gs pos="97000">
                  <a:srgbClr val="FF0000"/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489857" y="6494236"/>
            <a:ext cx="2743200" cy="365125"/>
          </a:xfrm>
        </p:spPr>
        <p:txBody>
          <a:bodyPr/>
          <a:lstStyle/>
          <a:p>
            <a:fld id="{F12D7501-5797-48DA-964E-F85BA6E01D81}" type="datetime1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09/01/2021</a:t>
            </a:fld>
            <a:endParaRPr lang="fr-FR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3962400" y="6481041"/>
            <a:ext cx="4114800" cy="365125"/>
          </a:xfrm>
        </p:spPr>
        <p:txBody>
          <a:bodyPr/>
          <a:lstStyle/>
          <a:p>
            <a:r>
              <a:rPr lang="fr-FR" sz="2000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2021</a:t>
            </a:r>
            <a:endParaRPr lang="fr-FR" sz="2000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F59DC4-1AF1-4D1B-A95D-4AD1E8853B2E}" type="slidenum">
              <a:rPr lang="fr-FR" smtClean="0"/>
              <a:t>8</a:t>
            </a:fld>
            <a:endParaRPr lang="fr-FR"/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3"/>
          <a:srcRect t="5953" r="-247" b="5953"/>
          <a:stretch/>
        </p:blipFill>
        <p:spPr>
          <a:xfrm>
            <a:off x="1271587" y="785813"/>
            <a:ext cx="9672638" cy="5286375"/>
          </a:xfrm>
          <a:prstGeom prst="rect">
            <a:avLst/>
          </a:prstGeom>
        </p:spPr>
      </p:pic>
      <p:pic>
        <p:nvPicPr>
          <p:cNvPr id="8" name="Image 7"/>
          <p:cNvPicPr>
            <a:picLocks noChangeAspect="1"/>
          </p:cNvPicPr>
          <p:nvPr/>
        </p:nvPicPr>
        <p:blipFill rotWithShape="1">
          <a:blip r:embed="rId4"/>
          <a:srcRect l="42365" t="69462" r="18329" b="17833"/>
          <a:stretch/>
        </p:blipFill>
        <p:spPr>
          <a:xfrm>
            <a:off x="5329238" y="5151798"/>
            <a:ext cx="3800475" cy="6715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1267856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8000">
        <p:wedge/>
      </p:transition>
    </mc:Choice>
    <mc:Fallback>
      <p:transition spd="slow" advTm="8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775854" y="550718"/>
            <a:ext cx="10640291" cy="5756564"/>
          </a:xfrm>
          <a:prstGeom prst="rect">
            <a:avLst/>
          </a:prstGeom>
          <a:noFill/>
          <a:ln w="381000" cmpd="tri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93000">
                  <a:srgbClr val="FFC000"/>
                </a:gs>
                <a:gs pos="97000">
                  <a:srgbClr val="FF0000"/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489857" y="6494236"/>
            <a:ext cx="2743200" cy="365125"/>
          </a:xfrm>
        </p:spPr>
        <p:txBody>
          <a:bodyPr/>
          <a:lstStyle/>
          <a:p>
            <a:fld id="{F12D7501-5797-48DA-964E-F85BA6E01D81}" type="datetime1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09/01/2021</a:t>
            </a:fld>
            <a:endParaRPr lang="fr-FR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3962400" y="6481041"/>
            <a:ext cx="4114800" cy="365125"/>
          </a:xfrm>
        </p:spPr>
        <p:txBody>
          <a:bodyPr/>
          <a:lstStyle/>
          <a:p>
            <a:r>
              <a:rPr lang="fr-FR" sz="2000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2021</a:t>
            </a:r>
            <a:endParaRPr lang="fr-FR" sz="2000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F59DC4-1AF1-4D1B-A95D-4AD1E8853B2E}" type="slidenum">
              <a:rPr lang="fr-FR" smtClean="0"/>
              <a:t>9</a:t>
            </a:fld>
            <a:endParaRPr lang="fr-FR"/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3"/>
          <a:srcRect l="-1" t="5897" r="434" b="5425"/>
          <a:stretch/>
        </p:blipFill>
        <p:spPr>
          <a:xfrm>
            <a:off x="1162050" y="757238"/>
            <a:ext cx="9825038" cy="5372100"/>
          </a:xfrm>
          <a:prstGeom prst="rect">
            <a:avLst/>
          </a:prstGeom>
          <a:effectLst>
            <a:softEdge rad="127000"/>
          </a:effectLst>
        </p:spPr>
      </p:pic>
      <p:pic>
        <p:nvPicPr>
          <p:cNvPr id="8" name="Image 7"/>
          <p:cNvPicPr>
            <a:picLocks noChangeAspect="1"/>
          </p:cNvPicPr>
          <p:nvPr/>
        </p:nvPicPr>
        <p:blipFill rotWithShape="1">
          <a:blip r:embed="rId4"/>
          <a:srcRect l="40448" t="81123" r="18384" b="11961"/>
          <a:stretch/>
        </p:blipFill>
        <p:spPr>
          <a:xfrm>
            <a:off x="5157787" y="5100637"/>
            <a:ext cx="4043363" cy="9144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5876901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8000">
        <p:wedge/>
      </p:transition>
    </mc:Choice>
    <mc:Fallback>
      <p:transition spd="slow" advTm="8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775854" y="550718"/>
            <a:ext cx="10640291" cy="5756564"/>
          </a:xfrm>
          <a:prstGeom prst="rect">
            <a:avLst/>
          </a:prstGeom>
          <a:noFill/>
          <a:ln w="381000" cmpd="tri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93000">
                  <a:srgbClr val="FFC000"/>
                </a:gs>
                <a:gs pos="97000">
                  <a:srgbClr val="FF0000"/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489857" y="6494236"/>
            <a:ext cx="2743200" cy="365125"/>
          </a:xfrm>
        </p:spPr>
        <p:txBody>
          <a:bodyPr/>
          <a:lstStyle/>
          <a:p>
            <a:fld id="{F12D7501-5797-48DA-964E-F85BA6E01D81}" type="datetime1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09/01/2021</a:t>
            </a:fld>
            <a:endParaRPr lang="fr-FR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3962400" y="6481041"/>
            <a:ext cx="4114800" cy="365125"/>
          </a:xfrm>
        </p:spPr>
        <p:txBody>
          <a:bodyPr/>
          <a:lstStyle/>
          <a:p>
            <a:r>
              <a:rPr lang="fr-FR" sz="2000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2021</a:t>
            </a:r>
            <a:endParaRPr lang="fr-FR" sz="2000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F59DC4-1AF1-4D1B-A95D-4AD1E8853B2E}" type="slidenum">
              <a:rPr lang="fr-FR" smtClean="0"/>
              <a:t>10</a:t>
            </a:fld>
            <a:endParaRPr lang="fr-FR"/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3"/>
          <a:srcRect r="472" b="6875"/>
          <a:stretch/>
        </p:blipFill>
        <p:spPr>
          <a:xfrm>
            <a:off x="2637125" y="769794"/>
            <a:ext cx="6917749" cy="5318412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4457660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8000">
        <p:wedge/>
      </p:transition>
    </mc:Choice>
    <mc:Fallback>
      <p:transition spd="slow" advTm="8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775854" y="550718"/>
            <a:ext cx="10640291" cy="5756564"/>
          </a:xfrm>
          <a:prstGeom prst="rect">
            <a:avLst/>
          </a:prstGeom>
          <a:noFill/>
          <a:ln w="381000" cmpd="tri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93000">
                  <a:srgbClr val="FFC000"/>
                </a:gs>
                <a:gs pos="97000">
                  <a:srgbClr val="FF0000"/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489857" y="6494236"/>
            <a:ext cx="2743200" cy="365125"/>
          </a:xfrm>
        </p:spPr>
        <p:txBody>
          <a:bodyPr/>
          <a:lstStyle/>
          <a:p>
            <a:fld id="{F12D7501-5797-48DA-964E-F85BA6E01D81}" type="datetime1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09/01/2021</a:t>
            </a:fld>
            <a:endParaRPr lang="fr-FR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3962400" y="6481041"/>
            <a:ext cx="4114800" cy="365125"/>
          </a:xfrm>
        </p:spPr>
        <p:txBody>
          <a:bodyPr/>
          <a:lstStyle/>
          <a:p>
            <a:r>
              <a:rPr lang="fr-FR" sz="2000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2021</a:t>
            </a:r>
            <a:endParaRPr lang="fr-FR" sz="2000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F59DC4-1AF1-4D1B-A95D-4AD1E8853B2E}" type="slidenum">
              <a:rPr lang="fr-FR" smtClean="0"/>
              <a:t>11</a:t>
            </a:fld>
            <a:endParaRPr lang="fr-FR"/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3"/>
          <a:srcRect t="9214" r="-351"/>
          <a:stretch/>
        </p:blipFill>
        <p:spPr>
          <a:xfrm>
            <a:off x="3714093" y="712004"/>
            <a:ext cx="4763811" cy="5433992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66368814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8000">
        <p:wedge/>
      </p:transition>
    </mc:Choice>
    <mc:Fallback>
      <p:transition spd="slow" advTm="8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775854" y="550718"/>
            <a:ext cx="10640291" cy="5756564"/>
          </a:xfrm>
          <a:prstGeom prst="rect">
            <a:avLst/>
          </a:prstGeom>
          <a:noFill/>
          <a:ln w="381000" cmpd="tri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93000">
                  <a:srgbClr val="FFC000"/>
                </a:gs>
                <a:gs pos="97000">
                  <a:srgbClr val="FF0000"/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489857" y="6494236"/>
            <a:ext cx="2743200" cy="365125"/>
          </a:xfrm>
        </p:spPr>
        <p:txBody>
          <a:bodyPr/>
          <a:lstStyle/>
          <a:p>
            <a:fld id="{F12D7501-5797-48DA-964E-F85BA6E01D81}" type="datetime1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09/01/2021</a:t>
            </a:fld>
            <a:endParaRPr lang="fr-FR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3962400" y="6481041"/>
            <a:ext cx="4114800" cy="365125"/>
          </a:xfrm>
        </p:spPr>
        <p:txBody>
          <a:bodyPr/>
          <a:lstStyle/>
          <a:p>
            <a:r>
              <a:rPr lang="fr-FR" sz="2000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2021</a:t>
            </a:r>
            <a:endParaRPr lang="fr-FR" sz="2000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F59DC4-1AF1-4D1B-A95D-4AD1E8853B2E}" type="slidenum">
              <a:rPr lang="fr-FR" smtClean="0"/>
              <a:t>12</a:t>
            </a:fld>
            <a:endParaRPr lang="fr-FR"/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800349" y="781494"/>
            <a:ext cx="6639281" cy="5333556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54805909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8000">
        <p:wedge/>
      </p:transition>
    </mc:Choice>
    <mc:Fallback>
      <p:transition spd="slow" advTm="8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775854" y="550718"/>
            <a:ext cx="10640291" cy="5756564"/>
          </a:xfrm>
          <a:prstGeom prst="rect">
            <a:avLst/>
          </a:prstGeom>
          <a:noFill/>
          <a:ln w="381000" cmpd="tri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93000">
                  <a:srgbClr val="FFC000"/>
                </a:gs>
                <a:gs pos="97000">
                  <a:srgbClr val="FF0000"/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489857" y="6494236"/>
            <a:ext cx="2743200" cy="365125"/>
          </a:xfrm>
        </p:spPr>
        <p:txBody>
          <a:bodyPr/>
          <a:lstStyle/>
          <a:p>
            <a:fld id="{F12D7501-5797-48DA-964E-F85BA6E01D81}" type="datetime1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09/01/2021</a:t>
            </a:fld>
            <a:endParaRPr lang="fr-FR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3962400" y="6481041"/>
            <a:ext cx="4114800" cy="365125"/>
          </a:xfrm>
        </p:spPr>
        <p:txBody>
          <a:bodyPr/>
          <a:lstStyle/>
          <a:p>
            <a:r>
              <a:rPr lang="fr-FR" sz="2000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2021</a:t>
            </a:r>
            <a:endParaRPr lang="fr-FR" sz="2000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F59DC4-1AF1-4D1B-A95D-4AD1E8853B2E}" type="slidenum">
              <a:rPr lang="fr-FR" smtClean="0"/>
              <a:t>13</a:t>
            </a:fld>
            <a:endParaRPr lang="fr-FR"/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 rotWithShape="1">
          <a:blip r:embed="rId3"/>
          <a:srcRect l="30458" t="1912" r="31792" b="27941"/>
          <a:stretch/>
        </p:blipFill>
        <p:spPr>
          <a:xfrm>
            <a:off x="3409591" y="756102"/>
            <a:ext cx="5462947" cy="5316085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33673873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8000">
        <p:wedge/>
      </p:transition>
    </mc:Choice>
    <mc:Fallback>
      <p:transition spd="slow" advTm="8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775854" y="550718"/>
            <a:ext cx="10640291" cy="5756564"/>
          </a:xfrm>
          <a:prstGeom prst="rect">
            <a:avLst/>
          </a:prstGeom>
          <a:noFill/>
          <a:ln w="381000" cmpd="tri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93000">
                  <a:srgbClr val="FFC000"/>
                </a:gs>
                <a:gs pos="97000">
                  <a:srgbClr val="FF0000"/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489857" y="6494236"/>
            <a:ext cx="2743200" cy="365125"/>
          </a:xfrm>
        </p:spPr>
        <p:txBody>
          <a:bodyPr/>
          <a:lstStyle/>
          <a:p>
            <a:fld id="{F12D7501-5797-48DA-964E-F85BA6E01D81}" type="datetime1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09/01/2021</a:t>
            </a:fld>
            <a:endParaRPr lang="fr-FR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3962400" y="6481041"/>
            <a:ext cx="4114800" cy="365125"/>
          </a:xfrm>
        </p:spPr>
        <p:txBody>
          <a:bodyPr/>
          <a:lstStyle/>
          <a:p>
            <a:r>
              <a:rPr lang="fr-FR" sz="2000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2021</a:t>
            </a:r>
            <a:endParaRPr lang="fr-FR" sz="2000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F59DC4-1AF1-4D1B-A95D-4AD1E8853B2E}" type="slidenum">
              <a:rPr lang="fr-FR" smtClean="0"/>
              <a:t>14</a:t>
            </a:fld>
            <a:endParaRPr lang="fr-FR"/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00125" y="748109"/>
            <a:ext cx="10215563" cy="5338365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73465637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8000">
        <p:wedge/>
      </p:transition>
    </mc:Choice>
    <mc:Fallback>
      <p:transition spd="slow" advTm="8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775854" y="550718"/>
            <a:ext cx="10640291" cy="5756564"/>
          </a:xfrm>
          <a:prstGeom prst="rect">
            <a:avLst/>
          </a:prstGeom>
          <a:noFill/>
          <a:ln w="381000" cmpd="tri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93000">
                  <a:srgbClr val="FFC000"/>
                </a:gs>
                <a:gs pos="97000">
                  <a:srgbClr val="FF0000"/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489857" y="6494236"/>
            <a:ext cx="2743200" cy="365125"/>
          </a:xfrm>
        </p:spPr>
        <p:txBody>
          <a:bodyPr/>
          <a:lstStyle/>
          <a:p>
            <a:fld id="{F12D7501-5797-48DA-964E-F85BA6E01D81}" type="datetime1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09/01/2021</a:t>
            </a:fld>
            <a:endParaRPr lang="fr-FR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3962400" y="6481041"/>
            <a:ext cx="4114800" cy="365125"/>
          </a:xfrm>
        </p:spPr>
        <p:txBody>
          <a:bodyPr/>
          <a:lstStyle/>
          <a:p>
            <a:r>
              <a:rPr lang="fr-FR" sz="2000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2021</a:t>
            </a:r>
            <a:endParaRPr lang="fr-FR" sz="2000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08447" y="767865"/>
            <a:ext cx="10175106" cy="5322269"/>
          </a:xfrm>
          <a:prstGeom prst="rect">
            <a:avLst/>
          </a:prstGeom>
        </p:spPr>
      </p:pic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F59DC4-1AF1-4D1B-A95D-4AD1E8853B2E}" type="slidenum">
              <a:rPr lang="fr-FR" smtClean="0"/>
              <a:t>15</a:t>
            </a:fld>
            <a:endParaRPr lang="fr-FR"/>
          </a:p>
        </p:txBody>
      </p:sp>
      <p:sp>
        <p:nvSpPr>
          <p:cNvPr id="8" name="Rectangle 7"/>
          <p:cNvSpPr/>
          <p:nvPr/>
        </p:nvSpPr>
        <p:spPr>
          <a:xfrm>
            <a:off x="1257300" y="2413337"/>
            <a:ext cx="9886950" cy="203132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66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      </a:t>
            </a:r>
            <a:r>
              <a:rPr lang="fr-FR" sz="60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 </a:t>
            </a:r>
            <a:r>
              <a:rPr lang="fr-FR" sz="60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    C’était</a:t>
            </a:r>
            <a:endParaRPr lang="fr-FR" sz="6000" b="1" dirty="0" smtClean="0">
              <a:ln>
                <a:solidFill>
                  <a:srgbClr val="FF0000"/>
                </a:solidFill>
              </a:ln>
              <a:solidFill>
                <a:schemeClr val="bg1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  <a:p>
            <a:r>
              <a:rPr lang="fr-FR" sz="60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Humour vaginal ou pas</a:t>
            </a:r>
            <a:r>
              <a:rPr lang="fr-FR" sz="60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 </a:t>
            </a:r>
            <a:endParaRPr lang="fr-FR" sz="6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21279290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8000">
        <p:wedge/>
      </p:transition>
    </mc:Choice>
    <mc:Fallback>
      <p:transition spd="slow" advTm="8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21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22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30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31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202</TotalTime>
  <Words>102</Words>
  <Application>Microsoft Office PowerPoint</Application>
  <PresentationFormat>Grand écran</PresentationFormat>
  <Paragraphs>64</Paragraphs>
  <Slides>15</Slides>
  <Notes>15</Notes>
  <HiddenSlides>0</HiddenSlides>
  <MMClips>0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15</vt:i4>
      </vt:variant>
    </vt:vector>
  </HeadingPairs>
  <TitlesOfParts>
    <vt:vector size="20" baseType="lpstr">
      <vt:lpstr>Arial</vt:lpstr>
      <vt:lpstr>Calibri</vt:lpstr>
      <vt:lpstr>Calibri Light</vt:lpstr>
      <vt:lpstr>Magneto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Alain</dc:creator>
  <cp:lastModifiedBy>Alain</cp:lastModifiedBy>
  <cp:revision>24</cp:revision>
  <dcterms:created xsi:type="dcterms:W3CDTF">2021-01-08T14:53:05Z</dcterms:created>
  <dcterms:modified xsi:type="dcterms:W3CDTF">2021-01-09T13:17:16Z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