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TqFEFoqecz3tgASbybIFA==" hashData="00bCsYQt3XLQ4EofvJhlbnDVCoy/uj1qLx0cEIHBLIMPw9AA0za4ly/bhg6v5Msz9wxWucu+RS6oXTRN+ok8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66" y="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17/09/2021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17/09/2021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17/09/2021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17/09/2021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17/09/2021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N°9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 xmlns="">
      <p:transition spd="slow" advTm="13000">
        <p:fade/>
        <p:sndAc>
          <p:stSnd loop="1">
            <p:snd r:embed="rId5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9699" y="794395"/>
            <a:ext cx="725487" cy="52406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5105" t="83463" r="6779" b="10608"/>
          <a:stretch/>
        </p:blipFill>
        <p:spPr>
          <a:xfrm>
            <a:off x="4328481" y="5393368"/>
            <a:ext cx="2182368" cy="31699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69102">
            <a:off x="2273549" y="5469731"/>
            <a:ext cx="2286198" cy="31701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92352" y="866534"/>
            <a:ext cx="646176" cy="5116910"/>
          </a:xfrm>
          <a:prstGeom prst="rect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8528" y="877824"/>
            <a:ext cx="8314944" cy="5116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544" y="890016"/>
            <a:ext cx="9619487" cy="51084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45" r="-92" b="6844"/>
          <a:stretch/>
        </p:blipFill>
        <p:spPr>
          <a:xfrm>
            <a:off x="1962912" y="890016"/>
            <a:ext cx="8302752" cy="50840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5664" y="824819"/>
            <a:ext cx="725487" cy="520033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425" y="828830"/>
            <a:ext cx="725487" cy="520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71" r="-250" b="19149"/>
          <a:stretch/>
        </p:blipFill>
        <p:spPr>
          <a:xfrm>
            <a:off x="2639568" y="864988"/>
            <a:ext cx="6912864" cy="5120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2432" y="824818"/>
            <a:ext cx="1420368" cy="520033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968" y="824818"/>
            <a:ext cx="1371600" cy="524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00" t="-152" r="4500" b="841"/>
          <a:stretch/>
        </p:blipFill>
        <p:spPr>
          <a:xfrm>
            <a:off x="1328928" y="865631"/>
            <a:ext cx="9570720" cy="5108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445" r="756" b="13422"/>
          <a:stretch/>
        </p:blipFill>
        <p:spPr>
          <a:xfrm>
            <a:off x="1304544" y="853440"/>
            <a:ext cx="9631680" cy="5147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17/09/2021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2021-02-10T08:32:11Z</dcterms:created>
  <dcterms:modified xsi:type="dcterms:W3CDTF">2021-09-17T08:55:31Z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