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61" r:id="rId5"/>
    <p:sldId id="259" r:id="rId6"/>
    <p:sldId id="262" r:id="rId7"/>
    <p:sldId id="260" r:id="rId8"/>
    <p:sldId id="265" r:id="rId9"/>
    <p:sldId id="266" r:id="rId10"/>
    <p:sldId id="264" r:id="rId11"/>
    <p:sldId id="267" r:id="rId12"/>
    <p:sldId id="268" r:id="rId13"/>
    <p:sldId id="269" r:id="rId14"/>
    <p:sldId id="263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8S4WuFa8L7ihH4vNdHaXA==" hashData="eK7KzVbDtpe41m3P51F8lRuhs7IOZI6px/cWRLtP4iQtwn95sHBV2zMx2jFqpbftxtWqwOMAyBhekTCbp0SOe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28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5A628A-2E37-484A-AA29-A0BA56A0E09F}" type="datetimeFigureOut">
              <a:rPr lang="fr-FR" smtClean="0"/>
              <a:t>10/02/2021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845222-7178-49B7-8747-DC4BE9B24B7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72261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48771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48721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38371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661613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999152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990638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158413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937620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767315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315747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239314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360868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484189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124248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17452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EAE39-8391-4EED-8899-6C9E441C29AF}" type="datetime1">
              <a:rPr lang="fr-FR" smtClean="0"/>
              <a:t>10/02/2021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82995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9C79CE-D0A5-4708-B2B8-412B590781F1}" type="datetime1">
              <a:rPr lang="fr-FR" smtClean="0"/>
              <a:t>10/02/2021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67166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99BEE-F877-49D5-A68E-C4534C7EBB90}" type="datetime1">
              <a:rPr lang="fr-FR" smtClean="0"/>
              <a:t>10/02/2021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9456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F176C-DD08-4325-BFEB-B5EFF7253640}" type="datetime1">
              <a:rPr lang="fr-FR" smtClean="0"/>
              <a:t>10/02/2021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5525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47956-B2B3-46BC-B2B1-CCAAE0963C3C}" type="datetime1">
              <a:rPr lang="fr-FR" smtClean="0"/>
              <a:t>10/02/2021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0821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5A8BE-D027-4B61-B9F9-F1A6C5CE82D7}" type="datetime1">
              <a:rPr lang="fr-FR" smtClean="0"/>
              <a:t>10/02/2021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9339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96647-4C61-4BAD-A505-395C0D6A5954}" type="datetime1">
              <a:rPr lang="fr-FR" smtClean="0"/>
              <a:t>10/02/2021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15364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351E0-A974-40EB-819A-48EC94B04DFA}" type="datetime1">
              <a:rPr lang="fr-FR" smtClean="0"/>
              <a:t>10/02/2021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17992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FFFD6-2D87-4D50-AD84-40F6F1FC6326}" type="datetime1">
              <a:rPr lang="fr-FR" smtClean="0"/>
              <a:t>10/02/2021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94494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1478EA-CB39-45C2-9C63-B1A2A49A4C0C}" type="datetime1">
              <a:rPr lang="fr-FR" smtClean="0"/>
              <a:t>10/02/2021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77305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28808-6BB8-47C8-82C9-F298B9C775F1}" type="datetime1">
              <a:rPr lang="fr-FR" smtClean="0"/>
              <a:t>10/02/2021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9271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78000">
              <a:schemeClr val="tx1"/>
            </a:gs>
            <a:gs pos="92000">
              <a:schemeClr val="accent1">
                <a:lumMod val="45000"/>
                <a:lumOff val="55000"/>
              </a:schemeClr>
            </a:gs>
            <a:gs pos="100000">
              <a:srgbClr val="7030A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17B3F8-2819-46DB-8CC4-C73BBE7601C5}" type="datetime1">
              <a:rPr lang="fr-FR" smtClean="0"/>
              <a:t>10/02/2021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AE86D5-FF07-4C8B-9470-A29D7AB5A6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11013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12606" y="832158"/>
            <a:ext cx="9601199" cy="51851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Rectangle 8"/>
          <p:cNvSpPr/>
          <p:nvPr/>
        </p:nvSpPr>
        <p:spPr>
          <a:xfrm>
            <a:off x="2062684" y="1613118"/>
            <a:ext cx="8066632" cy="36317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Humour toilettes</a:t>
            </a:r>
          </a:p>
          <a:p>
            <a:pPr algn="ctr"/>
            <a:r>
              <a:rPr lang="fr-FR" sz="115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</a:t>
            </a:r>
            <a:r>
              <a:rPr lang="fr-FR" sz="115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N°8</a:t>
            </a:r>
            <a:endParaRPr lang="fr-FR" sz="115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80916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  <p:sndAc>
          <p:stSnd loop="1">
            <p:snd r:embed="rId3" name="492270_mouthuy_013 - Copie - Copie.wav"/>
          </p:stSnd>
        </p:sndAc>
      </p:transition>
    </mc:Choice>
    <mc:Fallback>
      <p:transition spd="slow" advTm="13000">
        <p:fade/>
        <p:sndAc>
          <p:stSnd loop="1">
            <p:snd r:embed="rId3" name="492270_mouthuy_013 - Copie - Copi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27355" y="746092"/>
            <a:ext cx="957170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“Le paradis des hommes ? Trois télécommandes et un siège de toilettes toujours relevé.”</a:t>
            </a:r>
            <a:endParaRPr lang="fr-FR" sz="3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10148" y="1779687"/>
            <a:ext cx="9571703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“J’ai grandi avec mes six frères. C’est comme ça que j’ai appris à danser... en attendant devant la porte des toilettes ” “Le rire est le propre de l’homme et je suis son gant de toilette.” “On a remarqué que de tous les animaux, les femmes, les mouches et les chats sont ceux qui passent le plus de temps à leur toilette.” “La toilette est la cuisine de la beauté ; chaque femme, chaque jour, imagine des ragoûts pour ses charmes, qu'elle doit servir le soir à l'admiration affamée des regard.”</a:t>
            </a:r>
            <a:endParaRPr lang="fr-FR" sz="3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33403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3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5707" r="-162" b="6894"/>
          <a:stretch/>
        </p:blipFill>
        <p:spPr>
          <a:xfrm>
            <a:off x="1304414" y="884903"/>
            <a:ext cx="9647339" cy="508819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013623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4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23099" r="-229"/>
          <a:stretch/>
        </p:blipFill>
        <p:spPr>
          <a:xfrm>
            <a:off x="1304544" y="849669"/>
            <a:ext cx="9675377" cy="51609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653959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5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1994" r="-342"/>
          <a:stretch/>
        </p:blipFill>
        <p:spPr>
          <a:xfrm>
            <a:off x="1342104" y="851060"/>
            <a:ext cx="9615948" cy="514134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739392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6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841" r="464"/>
          <a:stretch/>
        </p:blipFill>
        <p:spPr>
          <a:xfrm>
            <a:off x="1292352" y="877824"/>
            <a:ext cx="9643872" cy="51206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596071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7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98" b="6676"/>
          <a:stretch/>
        </p:blipFill>
        <p:spPr>
          <a:xfrm>
            <a:off x="1356852" y="913899"/>
            <a:ext cx="9512709" cy="50302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927401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8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4544" y="841248"/>
            <a:ext cx="9643872" cy="51572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668089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9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053" r="-776" b="3900"/>
          <a:stretch/>
        </p:blipFill>
        <p:spPr>
          <a:xfrm>
            <a:off x="1327356" y="870155"/>
            <a:ext cx="9601200" cy="51324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194681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69" r="80" b="3231"/>
          <a:stretch/>
        </p:blipFill>
        <p:spPr>
          <a:xfrm>
            <a:off x="1304544" y="890016"/>
            <a:ext cx="9631680" cy="509625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797939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0949" r="437" b="17324"/>
          <a:stretch/>
        </p:blipFill>
        <p:spPr>
          <a:xfrm>
            <a:off x="1312606" y="825911"/>
            <a:ext cx="9645446" cy="51766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626899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235" r="212" b="11324"/>
          <a:stretch/>
        </p:blipFill>
        <p:spPr>
          <a:xfrm>
            <a:off x="1304544" y="865632"/>
            <a:ext cx="9607296" cy="51313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47441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13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198" b="38328"/>
          <a:stretch/>
        </p:blipFill>
        <p:spPr>
          <a:xfrm>
            <a:off x="1327484" y="849809"/>
            <a:ext cx="9601200" cy="515838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014477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21392" y="812625"/>
            <a:ext cx="1554615" cy="5224725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280160" y="851905"/>
            <a:ext cx="1476264" cy="5185445"/>
          </a:xfrm>
          <a:prstGeom prst="rect">
            <a:avLst/>
          </a:prstGeom>
          <a:solidFill>
            <a:schemeClr val="bg1"/>
          </a:solidFill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14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56424" y="851905"/>
            <a:ext cx="6743319" cy="514616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928229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15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12606" y="832158"/>
            <a:ext cx="9601199" cy="51851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Rectangle 8"/>
          <p:cNvSpPr/>
          <p:nvPr/>
        </p:nvSpPr>
        <p:spPr>
          <a:xfrm>
            <a:off x="2062687" y="1613118"/>
            <a:ext cx="8066631" cy="36317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C’était</a:t>
            </a:r>
          </a:p>
          <a:p>
            <a:pPr algn="ctr"/>
            <a:r>
              <a:rPr lang="fr-FR" sz="115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Humour toilettes</a:t>
            </a:r>
          </a:p>
        </p:txBody>
      </p:sp>
    </p:spTree>
    <p:extLst>
      <p:ext uri="{BB962C8B-B14F-4D97-AF65-F5344CB8AC3E}">
        <p14:creationId xmlns:p14="http://schemas.microsoft.com/office/powerpoint/2010/main" val="290342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88</TotalTime>
  <Words>218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2021-02-10T08:32:11Z</dcterms:created>
  <dcterms:modified xsi:type="dcterms:W3CDTF">2021-02-10T16:53:58Z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