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5" r:id="rId9"/>
    <p:sldId id="266" r:id="rId10"/>
    <p:sldId id="264" r:id="rId11"/>
    <p:sldId id="267" r:id="rId12"/>
    <p:sldId id="268" r:id="rId13"/>
    <p:sldId id="269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KjheLPoTQjWW+LbanWNLw==" hashData="Ghc0IABit/Ewd5KXIP8XJ8HAv3cxV4BHaUhLjDjWu/qxVPW63vD8Seg9aTc/W88XAJl3FHV5J22fk6SeMZ9w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A628A-2E37-484A-AA29-A0BA56A0E09F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45222-7178-49B7-8747-DC4BE9B24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2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7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87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16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991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906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584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7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73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57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39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08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1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42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4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39-8391-4EED-8899-6C9E441C29AF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29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79CE-D0A5-4708-B2B8-412B590781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1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99BEE-F877-49D5-A68E-C4534C7EBB90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45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176C-DD08-4325-BFEB-B5EFF7253640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2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956-B2B3-46BC-B2B1-CCAAE0963C3C}" type="datetime1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A8BE-D027-4B61-B9F9-F1A6C5CE82D7}" type="datetime1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6647-4C61-4BAD-A505-395C0D6A5954}" type="datetime1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3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51E0-A974-40EB-819A-48EC94B04DFA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9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FFD6-2D87-4D50-AD84-40F6F1FC6326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478EA-CB39-45C2-9C63-B1A2A49A4C0C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808-6BB8-47C8-82C9-F298B9C775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8000">
              <a:schemeClr val="tx1"/>
            </a:gs>
            <a:gs pos="92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7B3F8-2819-46DB-8CC4-C73BBE7601C5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1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4" y="1613118"/>
            <a:ext cx="806663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N°7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9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  <p:sndAc>
          <p:stSnd loop="1">
            <p:snd r:embed="rId3" name="492270_mouthuy_013 - Copie - Copie.wav"/>
          </p:stSnd>
        </p:sndAc>
      </p:transition>
    </mc:Choice>
    <mc:Fallback>
      <p:transition spd="slow" advTm="13000">
        <p:fade/>
        <p:sndAc>
          <p:stSnd loop="1">
            <p:snd r:embed="rId3" name="492270_mouthuy_013 - Copie - C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7355" y="746092"/>
            <a:ext cx="9571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“Le paradis des hommes ? Trois télécommandes et un siège de toilettes toujours relevé.”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0148" y="1779687"/>
            <a:ext cx="95717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“J’ai grandi avec mes six frères. C’est comme ça que j’ai appris à danser... en attendant devant la porte des toilettes ” “Le rire est le propre de l’homme et je suis son gant de toilette.” “On a remarqué que de tous les animaux, les femmes, les mouches et les chats sont ceux qui passent le plus de temps à leur toilette.” “La toilette est la cuisine de la beauté ; chaque femme, chaque jour, imagine des ragoûts pour ses charmes, qu'elle doit servir le soir à l'admiration affamée des regard.”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4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07" r="-162" b="6894"/>
          <a:stretch/>
        </p:blipFill>
        <p:spPr>
          <a:xfrm>
            <a:off x="1304414" y="884903"/>
            <a:ext cx="9647339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362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80" r="-220" b="8705"/>
          <a:stretch/>
        </p:blipFill>
        <p:spPr>
          <a:xfrm>
            <a:off x="1316736" y="877824"/>
            <a:ext cx="9643872" cy="5096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4" r="-342"/>
          <a:stretch/>
        </p:blipFill>
        <p:spPr>
          <a:xfrm>
            <a:off x="1342104" y="851060"/>
            <a:ext cx="9615948" cy="514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39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544" y="877824"/>
            <a:ext cx="9607296" cy="5102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960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6676"/>
          <a:stretch/>
        </p:blipFill>
        <p:spPr>
          <a:xfrm>
            <a:off x="1356852" y="913899"/>
            <a:ext cx="9512709" cy="503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27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544" y="841796"/>
            <a:ext cx="9607296" cy="51444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680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-776" b="3900"/>
          <a:stretch/>
        </p:blipFill>
        <p:spPr>
          <a:xfrm>
            <a:off x="1327356" y="870155"/>
            <a:ext cx="96012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68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00" t="2347" r="2560" b="50693"/>
          <a:stretch/>
        </p:blipFill>
        <p:spPr>
          <a:xfrm>
            <a:off x="1310339" y="876300"/>
            <a:ext cx="9641984" cy="5122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793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49" r="437" b="17324"/>
          <a:stretch/>
        </p:blipFill>
        <p:spPr>
          <a:xfrm>
            <a:off x="1312606" y="825911"/>
            <a:ext cx="9645446" cy="517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689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918" r="-152"/>
          <a:stretch/>
        </p:blipFill>
        <p:spPr>
          <a:xfrm>
            <a:off x="1316736" y="871368"/>
            <a:ext cx="9661108" cy="51149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744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8" b="38328"/>
          <a:stretch/>
        </p:blipFill>
        <p:spPr>
          <a:xfrm>
            <a:off x="1327484" y="849809"/>
            <a:ext cx="9601200" cy="5158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47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9" b="22038"/>
          <a:stretch/>
        </p:blipFill>
        <p:spPr>
          <a:xfrm>
            <a:off x="1304545" y="876651"/>
            <a:ext cx="9631680" cy="5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822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7" y="1613118"/>
            <a:ext cx="806663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</p:txBody>
      </p:sp>
    </p:spTree>
    <p:extLst>
      <p:ext uri="{BB962C8B-B14F-4D97-AF65-F5344CB8AC3E}">
        <p14:creationId xmlns:p14="http://schemas.microsoft.com/office/powerpoint/2010/main" val="29034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2021-02-10T08:32:11Z</dcterms:created>
  <dcterms:modified xsi:type="dcterms:W3CDTF">2021-02-10T16:18:04Z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