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7JCswl97HOdQiODvNtVxQ==" hashData="iGOdOZsdqeBGyiAsJVjGpXppAvJCrOyiafzzYWZmx+cKMUhi4Fmob8Tzy9c9FsPKe7qQw1TsGWNjHzLf69q0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N°5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453" y="882316"/>
            <a:ext cx="9577136" cy="5101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29756" y="2967335"/>
            <a:ext cx="773250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puis 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faut savoir partager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0" r="8922"/>
          <a:stretch/>
        </p:blipFill>
        <p:spPr>
          <a:xfrm>
            <a:off x="1347537" y="866274"/>
            <a:ext cx="9577137" cy="5135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868" t="5147" r="5000" b="5964"/>
          <a:stretch/>
        </p:blipFill>
        <p:spPr>
          <a:xfrm>
            <a:off x="1283368" y="851284"/>
            <a:ext cx="9641305" cy="51615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78" r="1200" b="11333"/>
          <a:stretch/>
        </p:blipFill>
        <p:spPr>
          <a:xfrm>
            <a:off x="1304544" y="853441"/>
            <a:ext cx="9607296" cy="5204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530" r="-631" b="9210"/>
          <a:stretch/>
        </p:blipFill>
        <p:spPr>
          <a:xfrm>
            <a:off x="1292352" y="856984"/>
            <a:ext cx="9704832" cy="5141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78" r="385"/>
          <a:stretch/>
        </p:blipFill>
        <p:spPr>
          <a:xfrm>
            <a:off x="1292353" y="865632"/>
            <a:ext cx="9607296" cy="512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224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2021-02-10T08:32:11Z</dcterms:created>
  <dcterms:modified xsi:type="dcterms:W3CDTF">2021-02-10T15:56:53Z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