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1" r:id="rId5"/>
    <p:sldId id="259" r:id="rId6"/>
    <p:sldId id="262" r:id="rId7"/>
    <p:sldId id="260" r:id="rId8"/>
    <p:sldId id="265" r:id="rId9"/>
    <p:sldId id="266" r:id="rId10"/>
    <p:sldId id="264" r:id="rId11"/>
    <p:sldId id="267" r:id="rId12"/>
    <p:sldId id="268" r:id="rId13"/>
    <p:sldId id="269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ngdEJFrvoK483BZhhW2fg==" hashData="+TU9kE8whyLh5MzAoTuLN1r3gTi4GR5W4HuU+a7NRaaelgkOILr52FffjnUzTnz6i3OTIhyZMRue3pBdzx++S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8" autoAdjust="0"/>
    <p:restoredTop sz="94660"/>
  </p:normalViewPr>
  <p:slideViewPr>
    <p:cSldViewPr snapToGrid="0" showGuides="1">
      <p:cViewPr varScale="1">
        <p:scale>
          <a:sx n="60" d="100"/>
          <a:sy n="60" d="100"/>
        </p:scale>
        <p:origin x="96" y="3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5A628A-2E37-484A-AA29-A0BA56A0E09F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845222-7178-49B7-8747-DC4BE9B24B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226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877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8721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8371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6161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9915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9063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5841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762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6731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574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3931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3608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48418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12424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1745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EAE39-8391-4EED-8899-6C9E441C29AF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829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C79CE-D0A5-4708-B2B8-412B590781F1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716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99BEE-F877-49D5-A68E-C4534C7EBB90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456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F176C-DD08-4325-BFEB-B5EFF7253640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552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47956-B2B3-46BC-B2B1-CCAAE0963C3C}" type="datetime1">
              <a:rPr lang="fr-FR" smtClean="0"/>
              <a:t>10/02/2021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21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A8BE-D027-4B61-B9F9-F1A6C5CE82D7}" type="datetime1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33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96647-4C61-4BAD-A505-395C0D6A5954}" type="datetime1">
              <a:rPr lang="fr-FR" smtClean="0"/>
              <a:t>10/02/2021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1536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51E0-A974-40EB-819A-48EC94B04DFA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99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FFD6-2D87-4D50-AD84-40F6F1FC6326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449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478EA-CB39-45C2-9C63-B1A2A49A4C0C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730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28808-6BB8-47C8-82C9-F298B9C775F1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271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8000">
              <a:schemeClr val="tx1"/>
            </a:gs>
            <a:gs pos="92000">
              <a:schemeClr val="accent1">
                <a:lumMod val="45000"/>
                <a:lumOff val="55000"/>
              </a:schemeClr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7B3F8-2819-46DB-8CC4-C73BBE7601C5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10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2606" y="832158"/>
            <a:ext cx="9601199" cy="5185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2062684" y="1613118"/>
            <a:ext cx="8066632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Humour toilettes</a:t>
            </a:r>
          </a:p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N°4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91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  <p:sndAc>
          <p:stSnd loop="1">
            <p:snd r:embed="rId3" name="492270_mouthuy_013 - Copie - Copie.wav"/>
          </p:stSnd>
        </p:sndAc>
      </p:transition>
    </mc:Choice>
    <mc:Fallback>
      <p:transition spd="slow" advTm="13000">
        <p:fade/>
        <p:sndAc>
          <p:stSnd loop="1">
            <p:snd r:embed="rId3" name="492270_mouthuy_013 - Copie - Cop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27355" y="746092"/>
            <a:ext cx="95717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“Le paradis des hommes ? Trois télécommandes et un siège de toilettes toujours relevé.”</a:t>
            </a:r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0148" y="1779687"/>
            <a:ext cx="957170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“J’ai grandi avec mes six frères. C’est comme ça que j’ai appris à danser... en attendant devant la porte des toilettes ” “Le rire est le propre de l’homme et je suis son gant de toilette.” “On a remarqué que de tous les animaux, les femmes, les mouches et les chats sont ceux qui passent le plus de temps à leur toilette.” “La toilette est la cuisine de la beauté ; chaque femme, chaque jour, imagine des ragoûts pour ses charmes, qu'elle doit servir le soir à l'admiration affamée des regard.”</a:t>
            </a:r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340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707" r="-162" b="6894"/>
          <a:stretch/>
        </p:blipFill>
        <p:spPr>
          <a:xfrm>
            <a:off x="1304414" y="884903"/>
            <a:ext cx="9647339" cy="50881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3623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34716" y="641683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547" t="13488" r="6660" b="10409"/>
          <a:stretch/>
        </p:blipFill>
        <p:spPr>
          <a:xfrm>
            <a:off x="1291389" y="881911"/>
            <a:ext cx="9609221" cy="50941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539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994" r="-342"/>
          <a:stretch/>
        </p:blipFill>
        <p:spPr>
          <a:xfrm>
            <a:off x="1342104" y="851060"/>
            <a:ext cx="9615948" cy="51413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3939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214" b="4635"/>
          <a:stretch/>
        </p:blipFill>
        <p:spPr>
          <a:xfrm>
            <a:off x="1315453" y="850232"/>
            <a:ext cx="9577136" cy="51013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59607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98" b="6676"/>
          <a:stretch/>
        </p:blipFill>
        <p:spPr>
          <a:xfrm>
            <a:off x="1356852" y="913899"/>
            <a:ext cx="9512709" cy="50302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92740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479" t="10766" r="718" b="11404"/>
          <a:stretch/>
        </p:blipFill>
        <p:spPr>
          <a:xfrm>
            <a:off x="1299411" y="823070"/>
            <a:ext cx="9625263" cy="52568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66808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53" r="-776" b="3900"/>
          <a:stretch/>
        </p:blipFill>
        <p:spPr>
          <a:xfrm>
            <a:off x="1327356" y="870155"/>
            <a:ext cx="9601200" cy="5132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9468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486" r="176" b="12281"/>
          <a:stretch/>
        </p:blipFill>
        <p:spPr>
          <a:xfrm>
            <a:off x="1299411" y="866274"/>
            <a:ext cx="9641305" cy="51334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97939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949" r="437" b="17324"/>
          <a:stretch/>
        </p:blipFill>
        <p:spPr>
          <a:xfrm>
            <a:off x="1312606" y="825911"/>
            <a:ext cx="9645446" cy="51766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26899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421" b="7792"/>
          <a:stretch/>
        </p:blipFill>
        <p:spPr>
          <a:xfrm>
            <a:off x="1315452" y="860963"/>
            <a:ext cx="9625263" cy="51360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7441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98" b="38328"/>
          <a:stretch/>
        </p:blipFill>
        <p:spPr>
          <a:xfrm>
            <a:off x="1327484" y="849809"/>
            <a:ext cx="9601200" cy="51583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4477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7432" y="878305"/>
            <a:ext cx="9641304" cy="51013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2822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2606" y="832158"/>
            <a:ext cx="9601199" cy="5185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2062687" y="1613118"/>
            <a:ext cx="806663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Humour toilettes</a:t>
            </a:r>
          </a:p>
        </p:txBody>
      </p:sp>
    </p:spTree>
    <p:extLst>
      <p:ext uri="{BB962C8B-B14F-4D97-AF65-F5344CB8AC3E}">
        <p14:creationId xmlns:p14="http://schemas.microsoft.com/office/powerpoint/2010/main" val="29034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218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2021-02-10T08:32:11Z</dcterms:created>
  <dcterms:modified xsi:type="dcterms:W3CDTF">2021-02-10T15:38:41Z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