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5" r:id="rId9"/>
    <p:sldId id="266" r:id="rId10"/>
    <p:sldId id="264" r:id="rId11"/>
    <p:sldId id="267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5NGmtsStpo/Vk4XdVSlPQ==" hashData="mdl0Fw/fdZGKV+K0dUQzEaTP/xUaFPlMjilIH4WCEKft7uTIjKicDioBKxYVXlGn60iHo/YnnEOhtwH9njm6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60" d="100"/>
          <a:sy n="60" d="100"/>
        </p:scale>
        <p:origin x="96" y="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N°3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>
      <p:transition spd="slow" advTm="13000">
        <p:fade/>
        <p:sndAc>
          <p:stSnd loop="1">
            <p:snd r:embed="rId3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20" b="23125"/>
          <a:stretch/>
        </p:blipFill>
        <p:spPr>
          <a:xfrm>
            <a:off x="1300163" y="836282"/>
            <a:ext cx="9658350" cy="51854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6570" r="446" b="13602"/>
          <a:stretch/>
        </p:blipFill>
        <p:spPr>
          <a:xfrm>
            <a:off x="1288227" y="871538"/>
            <a:ext cx="9655997" cy="51292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77" b="9782"/>
          <a:stretch/>
        </p:blipFill>
        <p:spPr>
          <a:xfrm>
            <a:off x="1320340" y="868833"/>
            <a:ext cx="9615488" cy="51203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4489" r="-329"/>
          <a:stretch/>
        </p:blipFill>
        <p:spPr>
          <a:xfrm>
            <a:off x="1298909" y="846096"/>
            <a:ext cx="9658350" cy="5157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129" r="-423" b="12765"/>
          <a:stretch/>
        </p:blipFill>
        <p:spPr>
          <a:xfrm>
            <a:off x="1300163" y="871538"/>
            <a:ext cx="9658350" cy="51292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25" y="619125"/>
            <a:ext cx="5589170" cy="5589170"/>
          </a:xfrm>
          <a:prstGeom prst="rect">
            <a:avLst/>
          </a:prstGeom>
          <a:ln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218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2021-02-10T08:32:11Z</dcterms:created>
  <dcterms:modified xsi:type="dcterms:W3CDTF">2021-02-10T15:27:25Z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