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8uVSv4B31Uf4qxFRz8kVA==" hashData="6hPTbbl70aWYd/IRbBN4YlgHxdaATqlq3IK8SyBpwUdB/7ZfSCPhbzl3sPhrJkTsX2bk9aZinv4EmIy74SDL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N°2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001" r="75" b="14374"/>
          <a:stretch/>
        </p:blipFill>
        <p:spPr>
          <a:xfrm>
            <a:off x="1285875" y="861836"/>
            <a:ext cx="9644063" cy="5134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8610" r="-371" b="13612"/>
          <a:stretch/>
        </p:blipFill>
        <p:spPr>
          <a:xfrm>
            <a:off x="1300164" y="857250"/>
            <a:ext cx="9644062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1875" r="-70" b="18125"/>
          <a:stretch/>
        </p:blipFill>
        <p:spPr>
          <a:xfrm>
            <a:off x="1300163" y="857250"/>
            <a:ext cx="9615487" cy="5157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0172" r="-288" b="16411"/>
          <a:stretch/>
        </p:blipFill>
        <p:spPr>
          <a:xfrm>
            <a:off x="1285875" y="845698"/>
            <a:ext cx="9622680" cy="5140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775" r="1158" b="23799"/>
          <a:stretch/>
        </p:blipFill>
        <p:spPr>
          <a:xfrm>
            <a:off x="1300162" y="885824"/>
            <a:ext cx="9615487" cy="5129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8684" r="1491" b="19473"/>
          <a:stretch/>
        </p:blipFill>
        <p:spPr>
          <a:xfrm>
            <a:off x="1300163" y="843036"/>
            <a:ext cx="9615487" cy="51639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2021-02-10T08:32:11Z</dcterms:created>
  <dcterms:modified xsi:type="dcterms:W3CDTF">2021-02-10T12:50:49Z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