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8" r:id="rId11"/>
    <p:sldId id="267" r:id="rId12"/>
    <p:sldId id="263" r:id="rId13"/>
    <p:sldId id="269" r:id="rId14"/>
    <p:sldId id="264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Y/A+iwgdmn/01D3KhcmA==" hashData="GhPzQAIW1ZMMQcRZy8fj8Z99B1lUcuWM985/Td9THohiIL6qC5896K4mDjM/wli8b0e5kHO4ZwXkZuq7TR7B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N°10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48" r="387" b="5523"/>
          <a:stretch/>
        </p:blipFill>
        <p:spPr>
          <a:xfrm>
            <a:off x="1316736" y="877824"/>
            <a:ext cx="9607296" cy="5109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736" y="853440"/>
            <a:ext cx="9631680" cy="5151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518" r="223" b="3523"/>
          <a:stretch/>
        </p:blipFill>
        <p:spPr>
          <a:xfrm>
            <a:off x="2621280" y="846974"/>
            <a:ext cx="6998208" cy="5139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292352" y="846974"/>
            <a:ext cx="1341120" cy="5224642"/>
          </a:xfrm>
          <a:prstGeom prst="rect">
            <a:avLst/>
          </a:prstGeom>
          <a:solidFill>
            <a:srgbClr val="7030A0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9489" y="834003"/>
            <a:ext cx="1328928" cy="5181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61" r="-470" b="5324"/>
          <a:stretch/>
        </p:blipFill>
        <p:spPr>
          <a:xfrm>
            <a:off x="1879172" y="870447"/>
            <a:ext cx="8497824" cy="51090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267968" y="834188"/>
            <a:ext cx="611204" cy="520085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6354" y="834188"/>
            <a:ext cx="621846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176" t="8013" r="6318" b="1137"/>
          <a:stretch/>
        </p:blipFill>
        <p:spPr>
          <a:xfrm>
            <a:off x="1324436" y="868198"/>
            <a:ext cx="9607296" cy="51216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736" y="865632"/>
            <a:ext cx="9582912" cy="512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217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2021-02-10T08:32:11Z</dcterms:created>
  <dcterms:modified xsi:type="dcterms:W3CDTF">2021-02-10T17:27:06Z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