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2" r:id="rId7"/>
    <p:sldId id="261" r:id="rId8"/>
    <p:sldId id="265" r:id="rId9"/>
    <p:sldId id="266" r:id="rId10"/>
    <p:sldId id="264" r:id="rId11"/>
    <p:sldId id="267" r:id="rId12"/>
    <p:sldId id="268" r:id="rId13"/>
    <p:sldId id="269" r:id="rId14"/>
    <p:sldId id="263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xoBFgAKfSMJwX4At2/+YsA==" hashData="HgkXXWM3bAjP/OX0S+junOPUjgKJtuInvLxILqRTna9CYPNV0xvTAziZhR3mV3GsSI7i9WF7BNCwqm69pTSml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28" autoAdjust="0"/>
    <p:restoredTop sz="94660"/>
  </p:normalViewPr>
  <p:slideViewPr>
    <p:cSldViewPr snapToGrid="0" showGuides="1">
      <p:cViewPr varScale="1">
        <p:scale>
          <a:sx n="72" d="100"/>
          <a:sy n="72" d="100"/>
        </p:scale>
        <p:origin x="348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B5A628A-2E37-484A-AA29-A0BA56A0E09F}" type="datetimeFigureOut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1845222-7178-49B7-8747-DC4BE9B24B7D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72261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48771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5487215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5383716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99152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158413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90638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61613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93762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767315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31574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4239314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360868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84189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11242487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1845222-7178-49B7-8747-DC4BE9B24B7D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174527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8EAE39-8391-4EED-8899-6C9E441C29AF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8299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9C79CE-D0A5-4708-B2B8-412B590781F1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67166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F99BEE-F877-49D5-A68E-C4534C7EBB90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94568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1F176C-DD08-4325-BFEB-B5EFF7253640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955251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F847956-B2B3-46BC-B2B1-CCAAE0963C3C}" type="datetime1">
              <a:rPr lang="fr-FR" smtClean="0"/>
              <a:t>10/02/2021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08212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95A8BE-D027-4B61-B9F9-F1A6C5CE82D7}" type="datetime1">
              <a:rPr lang="fr-FR" smtClean="0"/>
              <a:t>10/02/2021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9339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E96647-4C61-4BAD-A505-395C0D6A5954}" type="datetime1">
              <a:rPr lang="fr-FR" smtClean="0"/>
              <a:t>10/02/2021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15364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3351E0-A974-40EB-819A-48EC94B04DFA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1799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FFFFFD6-2D87-4D50-AD84-40F6F1FC6326}" type="datetime1">
              <a:rPr lang="fr-FR" smtClean="0"/>
              <a:t>10/02/2021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94494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51478EA-CB39-45C2-9C63-B1A2A49A4C0C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2773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F828808-6BB8-47C8-82C9-F298B9C775F1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49271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1"/>
            </a:gs>
            <a:gs pos="78000">
              <a:schemeClr val="tx1"/>
            </a:gs>
            <a:gs pos="92000">
              <a:schemeClr val="accent1">
                <a:lumMod val="45000"/>
                <a:lumOff val="55000"/>
              </a:schemeClr>
            </a:gs>
            <a:gs pos="100000">
              <a:srgbClr val="7030A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17B3F8-2819-46DB-8CC4-C73BBE7601C5}" type="datetime1">
              <a:rPr lang="fr-FR" smtClean="0"/>
              <a:t>10/02/2021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E86D5-FF07-4C8B-9470-A29D7AB5A62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311013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4" y="1613118"/>
            <a:ext cx="8066632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 N°1</a:t>
            </a:r>
            <a:endParaRPr lang="fr-FR" sz="115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8091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  <p:sndAc>
          <p:stSnd loop="1">
            <p:snd r:embed="rId3" name="492270_mouthuy_013 - Copie - Copie.wav"/>
          </p:stSnd>
        </p:sndAc>
      </p:transition>
    </mc:Choice>
    <mc:Fallback>
      <p:transition spd="slow" advTm="13000">
        <p:fade/>
        <p:sndAc>
          <p:stSnd loop="1">
            <p:snd r:embed="rId3" name="492270_mouthuy_013 - Copie - Copi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327355" y="746092"/>
            <a:ext cx="9571703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“Le paradis des hommes ? Trois télécommandes et un siège de toilettes toujours relevé.”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0148" y="1779687"/>
            <a:ext cx="9571703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3600" b="1" dirty="0" smtClean="0">
                <a:solidFill>
                  <a:schemeClr val="bg1"/>
                </a:solidFill>
                <a:latin typeface="Brush Script MT" panose="03060802040406070304" pitchFamily="66" charset="0"/>
              </a:rPr>
              <a:t>“J’ai grandi avec mes six frères. C’est comme ça que j’ai appris à danser... en attendant devant la porte des toilettes ” “Le rire est le propre de l’homme et je suis son gant de toilette.” “On a remarqué que de tous les animaux, les femmes, les mouches et les chats sont ceux qui passent le plus de temps à leur toilette.” “La toilette est la cuisine de la beauté ; chaque femme, chaque jour, imagine des ragoûts pour ses charmes, qu'elle doit servir le soir à l'admiration affamée des regard.”</a:t>
            </a:r>
            <a:endParaRPr lang="fr-FR" sz="36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3340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500" tmFilter="0,0; .5, 1; 1, 1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5707" r="-162" b="6894"/>
          <a:stretch/>
        </p:blipFill>
        <p:spPr>
          <a:xfrm>
            <a:off x="1304414" y="884903"/>
            <a:ext cx="9647339" cy="508819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36239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21994" r="-342"/>
          <a:stretch/>
        </p:blipFill>
        <p:spPr>
          <a:xfrm>
            <a:off x="1342104" y="851060"/>
            <a:ext cx="9615948" cy="514134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3939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198" b="6676"/>
          <a:stretch/>
        </p:blipFill>
        <p:spPr>
          <a:xfrm>
            <a:off x="1356852" y="913899"/>
            <a:ext cx="9512709" cy="50302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927401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6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1455" r="873"/>
          <a:stretch/>
        </p:blipFill>
        <p:spPr>
          <a:xfrm>
            <a:off x="1327355" y="870848"/>
            <a:ext cx="9542205" cy="511054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59607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7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-657" b="18889"/>
          <a:stretch/>
        </p:blipFill>
        <p:spPr>
          <a:xfrm>
            <a:off x="1327355" y="857249"/>
            <a:ext cx="9601200" cy="512270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653959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8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5162" r="-251" b="4946"/>
          <a:stretch/>
        </p:blipFill>
        <p:spPr>
          <a:xfrm>
            <a:off x="1327355" y="885145"/>
            <a:ext cx="9601200" cy="5117886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668089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9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3053" r="-776" b="3900"/>
          <a:stretch/>
        </p:blipFill>
        <p:spPr>
          <a:xfrm>
            <a:off x="1327356" y="870155"/>
            <a:ext cx="9601200" cy="513243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1946819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9241" r="-398"/>
          <a:stretch/>
        </p:blipFill>
        <p:spPr>
          <a:xfrm>
            <a:off x="1297858" y="842442"/>
            <a:ext cx="9674942" cy="514540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7979397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t="10949" r="437" b="17324"/>
          <a:stretch/>
        </p:blipFill>
        <p:spPr>
          <a:xfrm>
            <a:off x="1312606" y="825911"/>
            <a:ext cx="9645446" cy="51766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6268993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12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t="7514" r="-48" b="6358"/>
          <a:stretch/>
        </p:blipFill>
        <p:spPr>
          <a:xfrm>
            <a:off x="1297858" y="825910"/>
            <a:ext cx="9601200" cy="5161935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9474410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13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r="198" b="38328"/>
          <a:stretch/>
        </p:blipFill>
        <p:spPr>
          <a:xfrm>
            <a:off x="1327484" y="849809"/>
            <a:ext cx="9601200" cy="515838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0144779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14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1" t="2580" r="145" b="16559"/>
          <a:stretch/>
        </p:blipFill>
        <p:spPr>
          <a:xfrm>
            <a:off x="1312607" y="850105"/>
            <a:ext cx="9586452" cy="515779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282291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090863" y="641684"/>
            <a:ext cx="10074442" cy="5566611"/>
          </a:xfrm>
          <a:prstGeom prst="rect">
            <a:avLst/>
          </a:prstGeom>
          <a:noFill/>
          <a:ln w="317500">
            <a:gradFill flip="none" rotWithShape="1">
              <a:gsLst>
                <a:gs pos="0">
                  <a:schemeClr val="accent5">
                    <a:lumMod val="89000"/>
                  </a:schemeClr>
                </a:gs>
                <a:gs pos="23000">
                  <a:schemeClr val="accent5">
                    <a:lumMod val="89000"/>
                  </a:schemeClr>
                </a:gs>
                <a:gs pos="93000">
                  <a:srgbClr val="FF0000"/>
                </a:gs>
                <a:gs pos="97000">
                  <a:schemeClr val="accent5">
                    <a:lumMod val="7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142743-39EF-4F49-A265-03188165A9FE}" type="datetime1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10/02/2021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z="2000" b="1" dirty="0" smtClean="0">
                <a:solidFill>
                  <a:srgbClr val="FF0000"/>
                </a:solidFill>
                <a:latin typeface="Brush Script MT" panose="03060802040406070304" pitchFamily="66" charset="0"/>
              </a:rPr>
              <a:t>PPS   Lande   2021</a:t>
            </a:r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E86D5-FF07-4C8B-9470-A29D7AB5A621}" type="slidenum">
              <a:rPr lang="fr-FR" sz="2000" b="1" smtClean="0">
                <a:solidFill>
                  <a:srgbClr val="FF0000"/>
                </a:solidFill>
                <a:latin typeface="Brush Script MT" panose="03060802040406070304" pitchFamily="66" charset="0"/>
              </a:rPr>
              <a:t>15</a:t>
            </a:fld>
            <a:endParaRPr lang="fr-FR" sz="2000" b="1" dirty="0">
              <a:solidFill>
                <a:srgbClr val="FF0000"/>
              </a:solidFill>
              <a:latin typeface="Brush Script MT" panose="03060802040406070304" pitchFamily="66" charset="0"/>
            </a:endParaRPr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12606" y="832158"/>
            <a:ext cx="9601199" cy="518518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7030A0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9" name="Rectangle 8"/>
          <p:cNvSpPr/>
          <p:nvPr/>
        </p:nvSpPr>
        <p:spPr>
          <a:xfrm>
            <a:off x="2062687" y="1613118"/>
            <a:ext cx="8066631" cy="36317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C’était</a:t>
            </a:r>
          </a:p>
          <a:p>
            <a:pPr algn="ctr"/>
            <a:r>
              <a:rPr lang="fr-FR" sz="115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Brush Script MT" panose="03060802040406070304" pitchFamily="66" charset="0"/>
              </a:rPr>
              <a:t>Humour toilettes</a:t>
            </a:r>
          </a:p>
        </p:txBody>
      </p:sp>
    </p:spTree>
    <p:extLst>
      <p:ext uri="{BB962C8B-B14F-4D97-AF65-F5344CB8AC3E}">
        <p14:creationId xmlns:p14="http://schemas.microsoft.com/office/powerpoint/2010/main" val="2903420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750" advTm="13000">
        <p14:warp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</TotalTime>
  <Words>218</Words>
  <Application>Microsoft Office PowerPoint</Application>
  <PresentationFormat>Grand écran</PresentationFormat>
  <Paragraphs>66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Brush Script MT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8</cp:revision>
  <dcterms:created xsi:type="dcterms:W3CDTF">2021-02-10T08:32:11Z</dcterms:created>
  <dcterms:modified xsi:type="dcterms:W3CDTF">2021-02-10T09:49:35Z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