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v9LCycQO6K0yvTIS2f/vQ==" hashData="Wn3l6+wrxaOk1H7Rp2z0tEON62MrYGnl9sYFIrAnG6IWBVrHNpc7EFiiVHMT/oXIW4hc1HuFmdRV7xynNunWj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69" autoAdjust="0"/>
    <p:restoredTop sz="94660"/>
  </p:normalViewPr>
  <p:slideViewPr>
    <p:cSldViewPr snapToGrid="0" showGuides="1">
      <p:cViewPr varScale="1">
        <p:scale>
          <a:sx n="71" d="100"/>
          <a:sy n="71" d="100"/>
        </p:scale>
        <p:origin x="8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A0DFC7-9D2C-4F5A-BCFE-DE53DF76773E}" type="datetimeFigureOut">
              <a:rPr lang="fr-FR" smtClean="0"/>
              <a:t>20/02/2021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DFD422-0B7D-4C6E-82D3-64BC364634D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1410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64719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419328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67815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615411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73386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468530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434737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7052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46085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49781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695554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1789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76650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847289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DFD422-0B7D-4C6E-82D3-64BC364634D4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27553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E11CD-BE4D-469B-8BBA-4E8318F30540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7493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447FBF-0215-4547-933C-10265C846272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2647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F69E8-D1D6-4845-97F8-A136B0713898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2215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513FB9-1E7B-4E01-811E-1A8A6842C2D8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1383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BD11F-841A-4319-B425-E13D5FCFC97E}" type="datetime1">
              <a:rPr lang="fr-FR" smtClean="0"/>
              <a:t>20/02/2021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78181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3F8691-8757-470A-A4A3-FB8A45BF802B}" type="datetime1">
              <a:rPr lang="fr-FR" smtClean="0"/>
              <a:t>20/02/2021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693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9F281-8025-4A7E-AB76-01B86208E0C6}" type="datetime1">
              <a:rPr lang="fr-FR" smtClean="0"/>
              <a:t>20/02/2021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5688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5C1369-5D8C-4035-A238-74C1873882CC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162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327E1B-E294-4DC1-9F33-B782FF83C8F9}" type="datetime1">
              <a:rPr lang="fr-FR" smtClean="0"/>
              <a:t>20/02/2021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6569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6F4B3B-E023-441B-A6A1-52E94D1B4D62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5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BCD58-1D2F-43CB-94DC-421B4595F7CD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476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8000">
              <a:schemeClr val="accent6">
                <a:lumMod val="50000"/>
              </a:schemeClr>
            </a:gs>
            <a:gs pos="69000">
              <a:schemeClr val="accent6">
                <a:lumMod val="75000"/>
              </a:schemeClr>
            </a:gs>
            <a:gs pos="81000">
              <a:srgbClr val="C00000"/>
            </a:gs>
            <a:gs pos="9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F46AC-0A0C-4596-BC48-2C927D6DBFF3}" type="datetime1">
              <a:rPr lang="fr-FR" smtClean="0"/>
              <a:t>20/02/2021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90932-E785-47B7-9854-7EAC973C089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5703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t="52708" r="406" b="6667"/>
          <a:stretch/>
        </p:blipFill>
        <p:spPr>
          <a:xfrm>
            <a:off x="1443038" y="1082813"/>
            <a:ext cx="9186861" cy="47076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30436" y="2467123"/>
            <a:ext cx="833112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Oh femme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parfaite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N°9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3958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  <p:sndAc>
          <p:stSnd loop="1">
            <p:snd r:embed="rId3" name="vieux trains musique que tu as demandé.wav"/>
          </p:stSnd>
        </p:sndAc>
      </p:transition>
    </mc:Choice>
    <mc:Fallback>
      <p:transition spd="slow" advTm="7000">
        <p:wedge/>
        <p:sndAc>
          <p:stSnd loop="1">
            <p:snd r:embed="rId3" name="vieux trains musique que tu as demandé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440" b="8336"/>
          <a:stretch/>
        </p:blipFill>
        <p:spPr>
          <a:xfrm>
            <a:off x="1476119" y="1539240"/>
            <a:ext cx="9239762" cy="424434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1341120"/>
            <a:ext cx="9479280" cy="460248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941" t="253" r="76265" b="72821"/>
          <a:stretch/>
        </p:blipFill>
        <p:spPr>
          <a:xfrm>
            <a:off x="2887980" y="1645920"/>
            <a:ext cx="2301240" cy="134112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76348" y="1645920"/>
            <a:ext cx="2298391" cy="5944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52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0027" r="-138" b="14134"/>
          <a:stretch/>
        </p:blipFill>
        <p:spPr>
          <a:xfrm>
            <a:off x="1460090" y="1115380"/>
            <a:ext cx="9175124" cy="462174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3797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46667" r="430"/>
          <a:stretch/>
        </p:blipFill>
        <p:spPr>
          <a:xfrm>
            <a:off x="1488092" y="1203961"/>
            <a:ext cx="9103708" cy="45865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6981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299" r="122" b="12867"/>
          <a:stretch/>
        </p:blipFill>
        <p:spPr>
          <a:xfrm>
            <a:off x="1445341" y="1091381"/>
            <a:ext cx="9158749" cy="46752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13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555" b="11100"/>
          <a:stretch/>
        </p:blipFill>
        <p:spPr>
          <a:xfrm>
            <a:off x="1485901" y="1066190"/>
            <a:ext cx="9043988" cy="469167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3980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495" r="993" b="13754"/>
          <a:stretch/>
        </p:blipFill>
        <p:spPr>
          <a:xfrm>
            <a:off x="1546122" y="1120877"/>
            <a:ext cx="9099755" cy="461624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5934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15667" r="-334" b="18666"/>
          <a:stretch/>
        </p:blipFill>
        <p:spPr>
          <a:xfrm>
            <a:off x="1433871" y="1057275"/>
            <a:ext cx="9226875" cy="47148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5269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9702" r="965" b="28765"/>
          <a:stretch/>
        </p:blipFill>
        <p:spPr>
          <a:xfrm>
            <a:off x="1492536" y="1143000"/>
            <a:ext cx="9085008" cy="4572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402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1614" y="1085850"/>
            <a:ext cx="9144000" cy="46720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65616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1431" r="757" b="36165"/>
          <a:stretch/>
        </p:blipFill>
        <p:spPr>
          <a:xfrm>
            <a:off x="1455666" y="1091382"/>
            <a:ext cx="9089432" cy="466049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61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7327" y="1089139"/>
            <a:ext cx="9115425" cy="467972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295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6363" r="292" b="31155"/>
          <a:stretch/>
        </p:blipFill>
        <p:spPr>
          <a:xfrm>
            <a:off x="1468757" y="1106129"/>
            <a:ext cx="9105837" cy="464574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754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901" y="1070264"/>
            <a:ext cx="9129712" cy="467331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903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/>
          <a:srcRect t="52708" r="406" b="6667"/>
          <a:stretch/>
        </p:blipFill>
        <p:spPr>
          <a:xfrm>
            <a:off x="1443038" y="1082813"/>
            <a:ext cx="9186861" cy="470761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0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295400" y="929640"/>
            <a:ext cx="9479280" cy="501396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bg1">
                <a:alpha val="40000"/>
              </a:schemeClr>
            </a:glow>
            <a:innerShdw>
              <a:schemeClr val="bg1"/>
            </a:innerShdw>
            <a:softEdge rad="762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D49CE2-D066-4A91-8F1A-772C61C81083}" type="datetime1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20/02/2021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90932-E785-47B7-9854-7EAC973C089F}" type="slidenum">
              <a:rPr lang="fr-FR" sz="2000" b="1" smtClean="0">
                <a:solidFill>
                  <a:srgbClr val="FF0000"/>
                </a:solidFill>
                <a:latin typeface="Magneto" panose="04030805050802020D02" pitchFamily="82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930436" y="2005458"/>
            <a:ext cx="8331127" cy="286232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Oh femme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parfaite 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4584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62</TotalTime>
  <Words>102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2021-02-20T13:14:10Z</dcterms:created>
  <dcterms:modified xsi:type="dcterms:W3CDTF">2021-02-20T17:25:09Z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