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dDLTQQh/KCEt4Pa7wmwQg==" hashData="Ro+xXPakmva/83yPJpGfk4buiKo3bnOPSadrZnmxd1vsSOKX8/0SrzZZ3NTcrb6rXxBfkxodXpOkF4E5QPvP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36017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77456" y="118110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1097" y="146685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36" r="317" b="11536"/>
          <a:stretch/>
        </p:blipFill>
        <p:spPr>
          <a:xfrm>
            <a:off x="1504335" y="1120877"/>
            <a:ext cx="9055510" cy="46162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1" b="27090"/>
          <a:stretch/>
        </p:blipFill>
        <p:spPr>
          <a:xfrm>
            <a:off x="1489587" y="1095375"/>
            <a:ext cx="9170555" cy="4653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" b="17554"/>
          <a:stretch/>
        </p:blipFill>
        <p:spPr>
          <a:xfrm>
            <a:off x="1453851" y="1114101"/>
            <a:ext cx="9164988" cy="46230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61" b="18465"/>
          <a:stretch/>
        </p:blipFill>
        <p:spPr>
          <a:xfrm>
            <a:off x="1489586" y="1106129"/>
            <a:ext cx="9085007" cy="4645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580" t="316" r="13388"/>
          <a:stretch/>
        </p:blipFill>
        <p:spPr>
          <a:xfrm>
            <a:off x="1533832" y="1061884"/>
            <a:ext cx="9026013" cy="4734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0582" t="82829" r="2680" b="7541"/>
          <a:stretch/>
        </p:blipFill>
        <p:spPr>
          <a:xfrm>
            <a:off x="8610600" y="4866967"/>
            <a:ext cx="1816510" cy="57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68" r="164" b="19339"/>
          <a:stretch/>
        </p:blipFill>
        <p:spPr>
          <a:xfrm>
            <a:off x="1432313" y="1128251"/>
            <a:ext cx="9205453" cy="46014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2021-02-20T13:14:10Z</dcterms:created>
  <dcterms:modified xsi:type="dcterms:W3CDTF">2021-02-20T17:14:27Z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