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zhDK74bkMtl9P6y2h10Hg==" hashData="8+ZEuGoy0m5Pkh3H27e8PTk/3jYkimLDFmDof78hPOdDNq66xXbi329z1Av4YrBW+rIotIw2eLuFh98ikb41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8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5" b="14730"/>
          <a:stretch/>
        </p:blipFill>
        <p:spPr>
          <a:xfrm>
            <a:off x="1460090" y="1092314"/>
            <a:ext cx="9155779" cy="46863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21" b="21386"/>
          <a:stretch/>
        </p:blipFill>
        <p:spPr>
          <a:xfrm>
            <a:off x="1460090" y="1051067"/>
            <a:ext cx="9128591" cy="4728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05" b="25489"/>
          <a:stretch/>
        </p:blipFill>
        <p:spPr>
          <a:xfrm>
            <a:off x="1445342" y="1092364"/>
            <a:ext cx="9154519" cy="4666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1" r="296" b="34895"/>
          <a:stretch/>
        </p:blipFill>
        <p:spPr>
          <a:xfrm>
            <a:off x="1509180" y="1073972"/>
            <a:ext cx="9094910" cy="46484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7" b="22610"/>
          <a:stretch/>
        </p:blipFill>
        <p:spPr>
          <a:xfrm>
            <a:off x="1422120" y="1084927"/>
            <a:ext cx="9231057" cy="46964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8" b="27406"/>
          <a:stretch/>
        </p:blipFill>
        <p:spPr>
          <a:xfrm>
            <a:off x="1430594" y="1095375"/>
            <a:ext cx="9170910" cy="4653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2021-02-20T13:14:10Z</dcterms:created>
  <dcterms:modified xsi:type="dcterms:W3CDTF">2021-02-20T17:02:46Z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