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DGo8O4PteN0q9mJHv0/Fg==" hashData="yVOyafnwJ4qIvTWTuLNs1RqpBRYtMsyAjWyYt7JM1gKyEDgyTdJrePNa1dSlXLe3tLKdMVfYvsApVSeddoYJ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0DFC7-9D2C-4F5A-BCFE-DE53DF76773E}" type="datetimeFigureOut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FD422-0B7D-4C6E-82D3-64BC364634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141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71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193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781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6154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338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685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347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05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608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978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955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78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766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472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75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E11CD-BE4D-469B-8BBA-4E8318F30540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7FBF-0215-4547-933C-10265C84627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4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F69E8-D1D6-4845-97F8-A136B0713898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21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13FB9-1E7B-4E01-811E-1A8A6842C2D8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38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BD11F-841A-4319-B425-E13D5FCFC97E}" type="datetime1">
              <a:rPr lang="fr-FR" smtClean="0"/>
              <a:t>20/02/2021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8691-8757-470A-A4A3-FB8A45BF802B}" type="datetime1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9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281-8025-4A7E-AB76-01B86208E0C6}" type="datetime1">
              <a:rPr lang="fr-FR" smtClean="0"/>
              <a:t>20/02/2021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68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C1369-5D8C-4035-A238-74C1873882CC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16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7E1B-E294-4DC1-9F33-B782FF83C8F9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56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F4B3B-E023-441B-A6A1-52E94D1B4D6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BCD58-1D2F-43CB-94DC-421B4595F7CD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476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6">
                <a:lumMod val="50000"/>
              </a:schemeClr>
            </a:gs>
            <a:gs pos="69000">
              <a:schemeClr val="accent6">
                <a:lumMod val="75000"/>
              </a:schemeClr>
            </a:gs>
            <a:gs pos="81000">
              <a:srgbClr val="C00000"/>
            </a:gs>
            <a:gs pos="9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F46AC-0A0C-4596-BC48-2C927D6DBFF3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703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467123"/>
            <a:ext cx="833112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95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vieux trains musique que tu as demandé.wav"/>
          </p:stSnd>
        </p:sndAc>
      </p:transition>
    </mc:Choice>
    <mc:Fallback>
      <p:transition spd="slow" advTm="7000">
        <p:wedge/>
        <p:sndAc>
          <p:stSnd loop="1">
            <p:snd r:embed="rId3" name="vieux trains musique que tu as demand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0" b="8336"/>
          <a:stretch/>
        </p:blipFill>
        <p:spPr>
          <a:xfrm>
            <a:off x="1476119" y="1539240"/>
            <a:ext cx="9239762" cy="42443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1341120"/>
            <a:ext cx="9479280" cy="460248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941" t="253" r="76265" b="72821"/>
          <a:stretch/>
        </p:blipFill>
        <p:spPr>
          <a:xfrm>
            <a:off x="2887980" y="1645920"/>
            <a:ext cx="2301240" cy="13411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6348" y="1645920"/>
            <a:ext cx="2298391" cy="59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525" t="4659" r="5092" b="13435"/>
          <a:stretch/>
        </p:blipFill>
        <p:spPr>
          <a:xfrm>
            <a:off x="1485900" y="1092189"/>
            <a:ext cx="9101138" cy="46936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79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667" r="430"/>
          <a:stretch/>
        </p:blipFill>
        <p:spPr>
          <a:xfrm>
            <a:off x="1488092" y="1203961"/>
            <a:ext cx="9103708" cy="45865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98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695" r="-341" b="5695"/>
          <a:stretch/>
        </p:blipFill>
        <p:spPr>
          <a:xfrm>
            <a:off x="1471613" y="1068875"/>
            <a:ext cx="9144000" cy="47239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55" b="11100"/>
          <a:stretch/>
        </p:blipFill>
        <p:spPr>
          <a:xfrm>
            <a:off x="1485901" y="1066190"/>
            <a:ext cx="9043988" cy="46916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98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88" r="226" b="10972"/>
          <a:stretch/>
        </p:blipFill>
        <p:spPr>
          <a:xfrm>
            <a:off x="1471614" y="1076102"/>
            <a:ext cx="9129712" cy="46960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93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667" r="-334" b="18666"/>
          <a:stretch/>
        </p:blipFill>
        <p:spPr>
          <a:xfrm>
            <a:off x="1433871" y="1057275"/>
            <a:ext cx="9226875" cy="4714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6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436" t="5287" r="6897" b="8582"/>
          <a:stretch/>
        </p:blipFill>
        <p:spPr>
          <a:xfrm>
            <a:off x="1485899" y="1071563"/>
            <a:ext cx="9115425" cy="47215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40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4" y="1085850"/>
            <a:ext cx="9144000" cy="46720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56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1" t="20477" r="-231" b="18861"/>
          <a:stretch/>
        </p:blipFill>
        <p:spPr>
          <a:xfrm>
            <a:off x="1461027" y="1057274"/>
            <a:ext cx="9184679" cy="47291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6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327" y="1089139"/>
            <a:ext cx="9115425" cy="46797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29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245" r="178" b="18883"/>
          <a:stretch/>
        </p:blipFill>
        <p:spPr>
          <a:xfrm>
            <a:off x="1479184" y="1117166"/>
            <a:ext cx="9170244" cy="46549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75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1" y="1070264"/>
            <a:ext cx="9129712" cy="46733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005458"/>
            <a:ext cx="833112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58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63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2021-02-20T13:14:10Z</dcterms:created>
  <dcterms:modified xsi:type="dcterms:W3CDTF">2021-02-20T14:45:46Z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