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582" t="9990" r="3521" b="14338"/>
          <a:stretch/>
        </p:blipFill>
        <p:spPr>
          <a:xfrm>
            <a:off x="1471614" y="1101852"/>
            <a:ext cx="9144000" cy="46560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421" r="-42" b="27194"/>
          <a:stretch/>
        </p:blipFill>
        <p:spPr>
          <a:xfrm>
            <a:off x="1451994" y="1092951"/>
            <a:ext cx="9149332" cy="46649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037" r="165" b="8674"/>
          <a:stretch/>
        </p:blipFill>
        <p:spPr>
          <a:xfrm>
            <a:off x="1485900" y="1097979"/>
            <a:ext cx="9121591" cy="46593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29" r="363" b="10864"/>
          <a:stretch/>
        </p:blipFill>
        <p:spPr>
          <a:xfrm>
            <a:off x="1457325" y="1103679"/>
            <a:ext cx="9144000" cy="4668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9" t="842" r="9323" b="1895"/>
          <a:stretch/>
        </p:blipFill>
        <p:spPr>
          <a:xfrm>
            <a:off x="1485901" y="1100137"/>
            <a:ext cx="9129712" cy="46863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4" t="17334" r="1166" b="15001"/>
          <a:stretch/>
        </p:blipFill>
        <p:spPr>
          <a:xfrm>
            <a:off x="1471613" y="1100138"/>
            <a:ext cx="9158427" cy="47005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62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2021-02-20T13:14:10Z</dcterms:created>
  <dcterms:modified xsi:type="dcterms:W3CDTF">2021-02-20T14:34:06Z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