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aClmPi74bZ1zK7dTHNfHw==" hashData="WjXsCU9yRi52NzHuh0sTMDf1wwvFOQU7GmmHGSYe045VdTaxf5ZFLhIr8hXleBHFMZUS/0InlYm+Pg7FoAVu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0584" t="3333" r="9167" b="8000"/>
          <a:stretch/>
        </p:blipFill>
        <p:spPr>
          <a:xfrm>
            <a:off x="1499820" y="1091280"/>
            <a:ext cx="9130080" cy="46665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004" t="34773" r="6279" b="16248"/>
          <a:stretch/>
        </p:blipFill>
        <p:spPr>
          <a:xfrm>
            <a:off x="1471613" y="1133364"/>
            <a:ext cx="9129712" cy="4617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673" t="12477" r="34" b="14117"/>
          <a:stretch/>
        </p:blipFill>
        <p:spPr>
          <a:xfrm>
            <a:off x="1471613" y="1100138"/>
            <a:ext cx="9091003" cy="46862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834" t="12667" r="1916" b="13333"/>
          <a:stretch/>
        </p:blipFill>
        <p:spPr>
          <a:xfrm>
            <a:off x="1500188" y="1103811"/>
            <a:ext cx="9086849" cy="46547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95" t="9118" r="3793" b="8404"/>
          <a:stretch/>
        </p:blipFill>
        <p:spPr>
          <a:xfrm>
            <a:off x="1457326" y="1127858"/>
            <a:ext cx="9129712" cy="46737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908" t="3243" r="1579" b="9519"/>
          <a:stretch/>
        </p:blipFill>
        <p:spPr>
          <a:xfrm>
            <a:off x="1471613" y="1113344"/>
            <a:ext cx="9144000" cy="46542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62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2021-02-20T13:14:10Z</dcterms:created>
  <dcterms:modified xsi:type="dcterms:W3CDTF">2021-02-20T14:22:15Z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