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fSCy3/tgeWBDz6js95dhw==" hashData="E6SDrhSCiZxrfOmUiVGQY8v19Ra7Fwb+2+j4DXCKkdHIRcoD09rjGALC4mFmpEFrYXg5KzRgdrZEl8pwi2Sm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8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444" r="79" b="30835"/>
          <a:stretch/>
        </p:blipFill>
        <p:spPr>
          <a:xfrm>
            <a:off x="1444863" y="1098165"/>
            <a:ext cx="9126586" cy="46537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621" r="-683" b="27536"/>
          <a:stretch/>
        </p:blipFill>
        <p:spPr>
          <a:xfrm>
            <a:off x="1489586" y="1094041"/>
            <a:ext cx="9173189" cy="46430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010" r="755" b="31944"/>
          <a:stretch/>
        </p:blipFill>
        <p:spPr>
          <a:xfrm>
            <a:off x="1559704" y="1187245"/>
            <a:ext cx="8985394" cy="44835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786" r="618" b="24200"/>
          <a:stretch/>
        </p:blipFill>
        <p:spPr>
          <a:xfrm>
            <a:off x="1474840" y="1165123"/>
            <a:ext cx="9085006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970" r="-263" b="18275"/>
          <a:stretch/>
        </p:blipFill>
        <p:spPr>
          <a:xfrm>
            <a:off x="1474840" y="1074163"/>
            <a:ext cx="9157688" cy="46629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677" r="128" b="38863"/>
          <a:stretch/>
        </p:blipFill>
        <p:spPr>
          <a:xfrm>
            <a:off x="1504335" y="1106130"/>
            <a:ext cx="9114503" cy="46457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63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2021-02-20T13:14:10Z</dcterms:created>
  <dcterms:modified xsi:type="dcterms:W3CDTF">2021-02-20T17:36:17Z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