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HINtAZCM4b90xUv/aX4kA==" hashData="7O49TruMr3ot+uUE5h90dlEnkVPViljVNDGliDUTOW872Iuufa2XB2ZGJyxORGbMd+tj3h8UY4c0jdVoCm7dy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9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A0DFC7-9D2C-4F5A-BCFE-DE53DF76773E}" type="datetimeFigureOut">
              <a:rPr lang="fr-FR" smtClean="0"/>
              <a:t>20/02/2021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DFD422-0B7D-4C6E-82D3-64BC364634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1410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64719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41932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67815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61541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73386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46853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43473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7052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46085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49781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69555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81789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57665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847289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27553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E11CD-BE4D-469B-8BBA-4E8318F30540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8749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47FBF-0215-4547-933C-10265C846272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2647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F69E8-D1D6-4845-97F8-A136B0713898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2215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13FB9-1E7B-4E01-811E-1A8A6842C2D8}" type="datetime1">
              <a:rPr lang="fr-FR" smtClean="0"/>
              <a:t>20/02/2021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1383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BD11F-841A-4319-B425-E13D5FCFC97E}" type="datetime1">
              <a:rPr lang="fr-FR" smtClean="0"/>
              <a:t>20/02/2021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7818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F8691-8757-470A-A4A3-FB8A45BF802B}" type="datetime1">
              <a:rPr lang="fr-FR" smtClean="0"/>
              <a:t>20/02/2021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693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9F281-8025-4A7E-AB76-01B86208E0C6}" type="datetime1">
              <a:rPr lang="fr-FR" smtClean="0"/>
              <a:t>20/02/2021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5688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C1369-5D8C-4035-A238-74C1873882CC}" type="datetime1">
              <a:rPr lang="fr-FR" smtClean="0"/>
              <a:t>20/02/2021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2162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27E1B-E294-4DC1-9F33-B782FF83C8F9}" type="datetime1">
              <a:rPr lang="fr-FR" smtClean="0"/>
              <a:t>20/02/2021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6569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F4B3B-E023-441B-A6A1-52E94D1B4D62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85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BCD58-1D2F-43CB-94DC-421B4595F7CD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1476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8000">
              <a:schemeClr val="accent6">
                <a:lumMod val="50000"/>
              </a:schemeClr>
            </a:gs>
            <a:gs pos="69000">
              <a:schemeClr val="accent6">
                <a:lumMod val="75000"/>
              </a:schemeClr>
            </a:gs>
            <a:gs pos="81000">
              <a:srgbClr val="C00000"/>
            </a:gs>
            <a:gs pos="9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FF46AC-0A0C-4596-BC48-2C927D6DBFF3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5703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t="52708" r="406" b="6667"/>
          <a:stretch/>
        </p:blipFill>
        <p:spPr>
          <a:xfrm>
            <a:off x="1443038" y="1082813"/>
            <a:ext cx="9186861" cy="47076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30436" y="2467123"/>
            <a:ext cx="8331128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Oh femme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parfaite N°1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3958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  <p:sndAc>
          <p:stSnd loop="1">
            <p:snd r:embed="rId3" name="vieux trains musique que tu as demandé.wav"/>
          </p:stSnd>
        </p:sndAc>
      </p:transition>
    </mc:Choice>
    <mc:Fallback>
      <p:transition spd="slow" advTm="7000">
        <p:wedge/>
        <p:sndAc>
          <p:stSnd loop="1">
            <p:snd r:embed="rId3" name="vieux trains musique que tu as demandé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40" b="8336"/>
          <a:stretch/>
        </p:blipFill>
        <p:spPr>
          <a:xfrm>
            <a:off x="1476119" y="1539240"/>
            <a:ext cx="9239762" cy="42443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1341120"/>
            <a:ext cx="9479280" cy="460248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941" t="253" r="76265" b="72821"/>
          <a:stretch/>
        </p:blipFill>
        <p:spPr>
          <a:xfrm>
            <a:off x="2887980" y="1645920"/>
            <a:ext cx="2301240" cy="134112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76348" y="1645920"/>
            <a:ext cx="2298391" cy="594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52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051" t="23633" r="2441" b="29199"/>
          <a:stretch/>
        </p:blipFill>
        <p:spPr>
          <a:xfrm>
            <a:off x="1426263" y="1091765"/>
            <a:ext cx="9158818" cy="462323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3797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6667" r="430"/>
          <a:stretch/>
        </p:blipFill>
        <p:spPr>
          <a:xfrm>
            <a:off x="1488092" y="1203961"/>
            <a:ext cx="9103708" cy="45865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6981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916" r="107" b="4916"/>
          <a:stretch/>
        </p:blipFill>
        <p:spPr>
          <a:xfrm>
            <a:off x="1471614" y="1103906"/>
            <a:ext cx="9122234" cy="466824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139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555" b="11100"/>
          <a:stretch/>
        </p:blipFill>
        <p:spPr>
          <a:xfrm>
            <a:off x="1485901" y="1066190"/>
            <a:ext cx="9043988" cy="469167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3980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1613" y="1074539"/>
            <a:ext cx="9129712" cy="471189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5934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5667" r="-334" b="18666"/>
          <a:stretch/>
        </p:blipFill>
        <p:spPr>
          <a:xfrm>
            <a:off x="1433871" y="1057275"/>
            <a:ext cx="9226875" cy="47148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5269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822" t="13695" r="2070" b="11783"/>
          <a:stretch/>
        </p:blipFill>
        <p:spPr>
          <a:xfrm>
            <a:off x="1500189" y="1116019"/>
            <a:ext cx="9086850" cy="464184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5402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1614" y="1085850"/>
            <a:ext cx="9144000" cy="46720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6561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937" t="12887" r="2854" b="11093"/>
          <a:stretch/>
        </p:blipFill>
        <p:spPr>
          <a:xfrm>
            <a:off x="1471613" y="1091195"/>
            <a:ext cx="9143999" cy="465193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761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7327" y="1089139"/>
            <a:ext cx="9115425" cy="467972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2295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855" t="37500" r="3646" b="12188"/>
          <a:stretch/>
        </p:blipFill>
        <p:spPr>
          <a:xfrm>
            <a:off x="1500188" y="1100210"/>
            <a:ext cx="9086850" cy="465758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1754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5901" y="1070264"/>
            <a:ext cx="9129712" cy="467331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9035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52708" r="406" b="6667"/>
          <a:stretch/>
        </p:blipFill>
        <p:spPr>
          <a:xfrm>
            <a:off x="1443038" y="1082813"/>
            <a:ext cx="9186861" cy="47076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30436" y="2005458"/>
            <a:ext cx="8331127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Oh femme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parfaite 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4584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53</TotalTime>
  <Words>102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2021-02-20T13:14:10Z</dcterms:created>
  <dcterms:modified xsi:type="dcterms:W3CDTF">2021-02-20T14:07:37Z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