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O0ufKzSuvNAaDgSI9jHVw==" hashData="R0zQZAz+GA34Mt6AizeI/su5S6n302P9abpeICxdvuIvpWiMFkoU+dVd8TP8p8vzsOEXFoiNT/C8LlolYwHd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81BBC-25CB-48B9-9D78-0D29561E5678}" type="datetimeFigureOut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69DBA-37F9-40EF-80DE-629BC76D5D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597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541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271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828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975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9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88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096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24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929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56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814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77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9491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685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908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2E21-B294-4FB6-BD8C-A03C21A6C230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67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313AC-1278-468F-87D7-B6B91020D8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07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FEAAB-0C3C-4CFA-99C9-D829B81B0CCD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06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4D773-7934-4172-B4AE-D5E888B62221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67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DEB8-70D4-459D-8BB1-07AA1C1C9BEC}" type="datetime1">
              <a:rPr lang="fr-FR" smtClean="0"/>
              <a:t>26/12/2020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14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84AD-FA82-4A94-80AE-6018771873E9}" type="datetime1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3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5FD53-A067-4CF2-A4C6-D0F97EC0C4F8}" type="datetime1">
              <a:rPr lang="fr-FR" smtClean="0"/>
              <a:t>26/12/2020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3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A0429-B1D4-4B8A-B703-22E370A0C96F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6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6C5EC-FF4A-480A-860A-4E9F7DE8DBB9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34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2909-9485-4299-BEF5-8EACF4FD4FA5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02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5C7DA-B5AD-4680-9A10-169B597FB7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56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000">
              <a:srgbClr val="FFC000"/>
            </a:gs>
            <a:gs pos="90000">
              <a:schemeClr val="tx1"/>
            </a:gs>
            <a:gs pos="89000">
              <a:schemeClr val="tx1">
                <a:lumMod val="95000"/>
                <a:lumOff val="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FDFE6-F5B0-46D6-A9DC-E36EFBB3726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41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28613" y="2967335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6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  <p:sndAc>
          <p:stSnd loop="1">
            <p:snd r:embed="rId3" name="On peut rire... drôle_001.wav"/>
          </p:stSnd>
        </p:sndAc>
      </p:transition>
    </mc:Choice>
    <mc:Fallback>
      <p:transition spd="slow" advTm="5000">
        <p:wedge/>
        <p:sndAc>
          <p:stSnd loop="1">
            <p:snd r:embed="rId3" name="On peut rire... drôl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08" y="463229"/>
            <a:ext cx="11158992" cy="5955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58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350" y="477117"/>
            <a:ext cx="8978858" cy="5971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721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63" y="473074"/>
            <a:ext cx="8886825" cy="5924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096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477716"/>
            <a:ext cx="9601200" cy="5908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758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462" y="471488"/>
            <a:ext cx="11119138" cy="5918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92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8775" y="450850"/>
            <a:ext cx="8886825" cy="5924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729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475384"/>
            <a:ext cx="8286750" cy="5920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9789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718" y="501650"/>
            <a:ext cx="8782050" cy="5854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0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484788"/>
            <a:ext cx="8858250" cy="5894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11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7" y="482375"/>
            <a:ext cx="8958029" cy="5966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200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9731" y="474375"/>
            <a:ext cx="8872537" cy="59092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98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924" y="487479"/>
            <a:ext cx="8829675" cy="58893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140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259" r="-328"/>
          <a:stretch/>
        </p:blipFill>
        <p:spPr>
          <a:xfrm>
            <a:off x="1676547" y="447676"/>
            <a:ext cx="8838906" cy="5962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052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275" y="2459504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101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2020-12-26T16:30:54Z</dcterms:created>
  <dcterms:modified xsi:type="dcterms:W3CDTF">2020-12-26T18:17:54Z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