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9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xdyT0ysnOETWWRYYPmYPA==" hashData="kfPvSMQzodC6G/T2DZY4zBJi6ICgsMrOHi3BlIFkhuyiHAtHZ8xn/4Bya5Jz+jAIZsmNSCnKAld30ojnIoN49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C81BBC-25CB-48B9-9D78-0D29561E5678}" type="datetimeFigureOut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69DBA-37F9-40EF-80DE-629BC76D5D4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3597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8541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582711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18280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19750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84983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3888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70963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22428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592926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356703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881438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427789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8694914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668500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569DBA-37F9-40EF-80DE-629BC76D5D4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9080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DF2E21-B294-4FB6-BD8C-A03C21A6C230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67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0313AC-1278-468F-87D7-B6B91020D8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4073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8FEAAB-0C3C-4CFA-99C9-D829B81B0CCD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6066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E4D773-7934-4172-B4AE-D5E888B62221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87671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A0DEB8-70D4-459D-8BB1-07AA1C1C9BEC}" type="datetime1">
              <a:rPr lang="fr-FR" smtClean="0"/>
              <a:t>26/12/2020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51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7784AD-FA82-4A94-80AE-6018771873E9}" type="datetime1">
              <a:rPr lang="fr-FR" smtClean="0"/>
              <a:t>26/12/2020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23345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5FD53-A067-4CF2-A4C6-D0F97EC0C4F8}" type="datetime1">
              <a:rPr lang="fr-FR" smtClean="0"/>
              <a:t>26/12/2020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93430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9A0429-B1D4-4B8A-B703-22E370A0C96F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06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6C5EC-FF4A-480A-860A-4E9F7DE8DBB9}" type="datetime1">
              <a:rPr lang="fr-FR" smtClean="0"/>
              <a:t>26/12/2020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3435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232909-9485-4299-BEF5-8EACF4FD4FA5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340254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05C7DA-B5AD-4680-9A10-169B597FB73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60565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000">
              <a:srgbClr val="FFC000"/>
            </a:gs>
            <a:gs pos="90000">
              <a:schemeClr val="tx1"/>
            </a:gs>
            <a:gs pos="89000">
              <a:schemeClr val="tx1">
                <a:lumMod val="95000"/>
                <a:lumOff val="5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1FDFE6-F5B0-46D6-A9DC-E36EFBB37264}" type="datetime1">
              <a:rPr lang="fr-FR" smtClean="0"/>
              <a:t>26/12/2020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EB61DA-026A-46CC-8C4D-A945D44F73B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14186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28613" y="2967335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</a:t>
            </a:r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N°6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16694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  <p:sndAc>
          <p:stSnd loop="1">
            <p:snd r:embed="rId3" name="On peut rire... drôle_001.wav"/>
          </p:stSnd>
        </p:sndAc>
      </p:transition>
    </mc:Choice>
    <mc:Fallback>
      <p:transition spd="slow" advTm="5000">
        <p:wedge/>
        <p:sndAc>
          <p:stSnd loop="1">
            <p:snd r:embed="rId3" name="On peut rire... drôl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9608" y="463229"/>
            <a:ext cx="11158992" cy="59554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93582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2100" r="772" b="27500"/>
          <a:stretch/>
        </p:blipFill>
        <p:spPr>
          <a:xfrm>
            <a:off x="2338387" y="483686"/>
            <a:ext cx="7515225" cy="5890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37212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0338" y="484215"/>
            <a:ext cx="6789524" cy="5888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0961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8787" y="458653"/>
            <a:ext cx="8715375" cy="59277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7586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4739" y="504826"/>
            <a:ext cx="8442521" cy="58483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54927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705" b="9427"/>
          <a:stretch/>
        </p:blipFill>
        <p:spPr>
          <a:xfrm>
            <a:off x="2486025" y="461963"/>
            <a:ext cx="7243763" cy="59367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472948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876" y="500064"/>
            <a:ext cx="11120437" cy="58435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29789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5916" y="494858"/>
            <a:ext cx="11140168" cy="595356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23048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7818" y="471487"/>
            <a:ext cx="10020158" cy="59769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361148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466454"/>
            <a:ext cx="9315450" cy="5912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42002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1575" y="468629"/>
            <a:ext cx="9858376" cy="591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5987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8775" y="459280"/>
            <a:ext cx="8929688" cy="59426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140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259" r="-328"/>
          <a:stretch/>
        </p:blipFill>
        <p:spPr>
          <a:xfrm>
            <a:off x="1676547" y="447676"/>
            <a:ext cx="8838906" cy="59626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0524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" y="261257"/>
            <a:ext cx="11567886" cy="6342743"/>
          </a:xfrm>
          <a:prstGeom prst="rect">
            <a:avLst/>
          </a:prstGeom>
          <a:noFill/>
          <a:ln w="3810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48423"/>
            <a:ext cx="2743200" cy="365125"/>
          </a:xfrm>
        </p:spPr>
        <p:txBody>
          <a:bodyPr/>
          <a:lstStyle/>
          <a:p>
            <a:fld id="{77E537AE-8F7D-4D8B-9BB7-5FBD721EEEDA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26/12/2020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1343" y="644842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2020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666843" y="6448424"/>
            <a:ext cx="2743200" cy="365125"/>
          </a:xfrm>
        </p:spPr>
        <p:txBody>
          <a:bodyPr/>
          <a:lstStyle/>
          <a:p>
            <a:fld id="{0EEB61DA-026A-46CC-8C4D-A945D44F73B8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7604" y="454820"/>
            <a:ext cx="11145787" cy="594836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549275" y="2459504"/>
            <a:ext cx="11134778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60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Humour Je suis débordée</a:t>
            </a:r>
            <a:endParaRPr lang="fr-FR" sz="60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559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wedge/>
      </p:transition>
    </mc:Choice>
    <mc:Fallback>
      <p:transition spd="slow" advTm="5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101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2020-12-26T16:30:54Z</dcterms:created>
  <dcterms:modified xsi:type="dcterms:W3CDTF">2020-12-26T18:07:50Z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