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45MaZGjsnlD+jGXVAHrUQ==" hashData="Apc+YeJmFZqQ+mekg4s2UA9yW2Nxb0LTDnrItQnG+qidhkSkwGRn4dk1zHjrtGqummS8s9fKROsyl9lHQcoY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422" t="14759" r="12812" b="15385"/>
          <a:stretch/>
        </p:blipFill>
        <p:spPr>
          <a:xfrm>
            <a:off x="504484" y="496644"/>
            <a:ext cx="11183031" cy="5871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33" r="468" b="4167"/>
          <a:stretch/>
        </p:blipFill>
        <p:spPr>
          <a:xfrm>
            <a:off x="2428875" y="461702"/>
            <a:ext cx="7343775" cy="5914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169" y="422894"/>
            <a:ext cx="5581662" cy="6012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489562"/>
            <a:ext cx="7886700" cy="5907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661" r="-378" b="5345"/>
          <a:stretch/>
        </p:blipFill>
        <p:spPr>
          <a:xfrm>
            <a:off x="1843089" y="452090"/>
            <a:ext cx="8486774" cy="5929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1" b="3662"/>
          <a:stretch/>
        </p:blipFill>
        <p:spPr>
          <a:xfrm>
            <a:off x="3243501" y="450578"/>
            <a:ext cx="5704997" cy="5956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474408"/>
            <a:ext cx="7443788" cy="5905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114" y="457752"/>
            <a:ext cx="5416867" cy="5990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0229" y="501641"/>
            <a:ext cx="6691542" cy="5946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94" r="-725"/>
          <a:stretch/>
        </p:blipFill>
        <p:spPr>
          <a:xfrm>
            <a:off x="3161165" y="490803"/>
            <a:ext cx="5869669" cy="5876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88" b="5024"/>
          <a:stretch/>
        </p:blipFill>
        <p:spPr>
          <a:xfrm>
            <a:off x="489858" y="445180"/>
            <a:ext cx="11172596" cy="5951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2020-12-26T16:30:54Z</dcterms:created>
  <dcterms:modified xsi:type="dcterms:W3CDTF">2020-12-26T17:48:52Z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