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sdByI2EYBW/eYaBURXv7Q==" hashData="deCH64TvMuHObQGH0KjVeLMYBTPslagKrwuZlPGgEfjLkdOFRWKbWn5z4hnZ8wBsPNSPMkF9AymbhXjWNkMn2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1" b="5863"/>
          <a:stretch/>
        </p:blipFill>
        <p:spPr>
          <a:xfrm>
            <a:off x="2931318" y="457039"/>
            <a:ext cx="6329363" cy="5943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472064"/>
            <a:ext cx="7900988" cy="5910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67" r="-140" b="6667"/>
          <a:stretch/>
        </p:blipFill>
        <p:spPr>
          <a:xfrm>
            <a:off x="2614782" y="486248"/>
            <a:ext cx="7157868" cy="5914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452525"/>
            <a:ext cx="7429500" cy="5920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1668" y="461962"/>
            <a:ext cx="6534150" cy="593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75" r="347" b="13333"/>
          <a:stretch/>
        </p:blipFill>
        <p:spPr>
          <a:xfrm>
            <a:off x="2400300" y="469865"/>
            <a:ext cx="7391400" cy="5918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238" y="469963"/>
            <a:ext cx="6100762" cy="5913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458234"/>
            <a:ext cx="8401050" cy="5928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887" y="486133"/>
            <a:ext cx="7158037" cy="5905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97" b="5625"/>
          <a:stretch/>
        </p:blipFill>
        <p:spPr>
          <a:xfrm>
            <a:off x="2439724" y="444272"/>
            <a:ext cx="7298037" cy="5976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484140"/>
            <a:ext cx="7972425" cy="5896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2020-12-26T16:30:54Z</dcterms:created>
  <dcterms:modified xsi:type="dcterms:W3CDTF">2020-12-26T17:35:35Z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