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7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Lo1wSDYH/JNmtg+7h/7g==" hashData="ejYgQGZjbzb+xH1vzSGWEqbIRSTsDvpQKIvqfVfMYxOCkWdgQ8sFOiOoCLrsIUdA0rZ5TAg2zhiWBqV2RrJS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470010"/>
            <a:ext cx="7872412" cy="5914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4" y="470296"/>
            <a:ext cx="6832145" cy="5978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75" y="486314"/>
            <a:ext cx="7315200" cy="5900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158" y="487023"/>
            <a:ext cx="8107169" cy="5891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481271"/>
            <a:ext cx="8301037" cy="5912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87" y="450056"/>
            <a:ext cx="6829425" cy="5957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725" y="476153"/>
            <a:ext cx="6686550" cy="5905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531" y="477840"/>
            <a:ext cx="7500938" cy="5909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988" y="474769"/>
            <a:ext cx="7906307" cy="5973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1" y="483973"/>
            <a:ext cx="7658100" cy="5919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036" y="450056"/>
            <a:ext cx="6729413" cy="5957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2020-12-26T16:30:54Z</dcterms:created>
  <dcterms:modified xsi:type="dcterms:W3CDTF">2020-12-26T17:23:41Z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